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46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5766A3DF-E211-4790-9D73-D9F4DD9A1DF0}"/>
              </a:ext>
            </a:extLst>
          </p:cNvPr>
          <p:cNvGrpSpPr/>
          <p:nvPr/>
        </p:nvGrpSpPr>
        <p:grpSpPr>
          <a:xfrm>
            <a:off x="4364203" y="1295282"/>
            <a:ext cx="1205066" cy="2247987"/>
            <a:chOff x="4364203" y="1295282"/>
            <a:chExt cx="1205066" cy="2247987"/>
          </a:xfrm>
        </p:grpSpPr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id="{D49B9183-E1D2-4747-B6B2-E9E42E263DAF}"/>
                </a:ext>
              </a:extLst>
            </p:cNvPr>
            <p:cNvGrpSpPr/>
            <p:nvPr/>
          </p:nvGrpSpPr>
          <p:grpSpPr>
            <a:xfrm rot="16200000" flipH="1">
              <a:off x="4487608" y="2201237"/>
              <a:ext cx="296112" cy="296112"/>
              <a:chOff x="6070600" y="2196792"/>
              <a:chExt cx="296112" cy="296112"/>
            </a:xfrm>
          </p:grpSpPr>
          <p:sp>
            <p:nvSpPr>
              <p:cNvPr id="437" name="涙形 436">
                <a:extLst>
                  <a:ext uri="{FF2B5EF4-FFF2-40B4-BE49-F238E27FC236}">
                    <a16:creationId xmlns:a16="http://schemas.microsoft.com/office/drawing/2014/main" id="{D20A3732-DB75-4F09-A193-19A6EBA1433A}"/>
                  </a:ext>
                </a:extLst>
              </p:cNvPr>
              <p:cNvSpPr/>
              <p:nvPr/>
            </p:nvSpPr>
            <p:spPr>
              <a:xfrm>
                <a:off x="6070600" y="2196792"/>
                <a:ext cx="296112" cy="296112"/>
              </a:xfrm>
              <a:prstGeom prst="teardrop">
                <a:avLst>
                  <a:gd name="adj" fmla="val 117691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8" name="涙形 437">
                <a:extLst>
                  <a:ext uri="{FF2B5EF4-FFF2-40B4-BE49-F238E27FC236}">
                    <a16:creationId xmlns:a16="http://schemas.microsoft.com/office/drawing/2014/main" id="{674772D0-7EC8-4CB8-A63C-1E2223FDAB29}"/>
                  </a:ext>
                </a:extLst>
              </p:cNvPr>
              <p:cNvSpPr/>
              <p:nvPr/>
            </p:nvSpPr>
            <p:spPr>
              <a:xfrm>
                <a:off x="6120199" y="2250982"/>
                <a:ext cx="187732" cy="187732"/>
              </a:xfrm>
              <a:prstGeom prst="teardrop">
                <a:avLst>
                  <a:gd name="adj" fmla="val 117691"/>
                </a:avLst>
              </a:prstGeom>
              <a:solidFill>
                <a:srgbClr val="C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82331081-20A6-450C-8AB9-09D2467F6D59}"/>
                </a:ext>
              </a:extLst>
            </p:cNvPr>
            <p:cNvGrpSpPr/>
            <p:nvPr/>
          </p:nvGrpSpPr>
          <p:grpSpPr>
            <a:xfrm rot="5400000">
              <a:off x="5135705" y="2201237"/>
              <a:ext cx="296112" cy="296112"/>
              <a:chOff x="6070600" y="2196792"/>
              <a:chExt cx="296112" cy="296112"/>
            </a:xfrm>
          </p:grpSpPr>
          <p:sp>
            <p:nvSpPr>
              <p:cNvPr id="46" name="涙形 45">
                <a:extLst>
                  <a:ext uri="{FF2B5EF4-FFF2-40B4-BE49-F238E27FC236}">
                    <a16:creationId xmlns:a16="http://schemas.microsoft.com/office/drawing/2014/main" id="{0FAAF744-32ED-4DF8-8E3C-385EF17FB64E}"/>
                  </a:ext>
                </a:extLst>
              </p:cNvPr>
              <p:cNvSpPr/>
              <p:nvPr/>
            </p:nvSpPr>
            <p:spPr>
              <a:xfrm>
                <a:off x="6070600" y="2196792"/>
                <a:ext cx="296112" cy="296112"/>
              </a:xfrm>
              <a:prstGeom prst="teardrop">
                <a:avLst>
                  <a:gd name="adj" fmla="val 117691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5" name="涙形 434">
                <a:extLst>
                  <a:ext uri="{FF2B5EF4-FFF2-40B4-BE49-F238E27FC236}">
                    <a16:creationId xmlns:a16="http://schemas.microsoft.com/office/drawing/2014/main" id="{5D576F88-4474-4DEC-A3BC-DE0C0618C117}"/>
                  </a:ext>
                </a:extLst>
              </p:cNvPr>
              <p:cNvSpPr/>
              <p:nvPr/>
            </p:nvSpPr>
            <p:spPr>
              <a:xfrm>
                <a:off x="6120199" y="2250982"/>
                <a:ext cx="187732" cy="187732"/>
              </a:xfrm>
              <a:prstGeom prst="teardrop">
                <a:avLst>
                  <a:gd name="adj" fmla="val 117691"/>
                </a:avLst>
              </a:prstGeom>
              <a:solidFill>
                <a:srgbClr val="C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EEBE099E-9F61-4618-89B0-D9CCB2B81435}"/>
                </a:ext>
              </a:extLst>
            </p:cNvPr>
            <p:cNvGrpSpPr/>
            <p:nvPr/>
          </p:nvGrpSpPr>
          <p:grpSpPr>
            <a:xfrm>
              <a:off x="4376033" y="1416132"/>
              <a:ext cx="1193236" cy="656581"/>
              <a:chOff x="4376033" y="1381139"/>
              <a:chExt cx="1193236" cy="656581"/>
            </a:xfrm>
          </p:grpSpPr>
          <p:sp>
            <p:nvSpPr>
              <p:cNvPr id="393" name="四角形: 角を丸くする 392">
                <a:extLst>
                  <a:ext uri="{FF2B5EF4-FFF2-40B4-BE49-F238E27FC236}">
                    <a16:creationId xmlns:a16="http://schemas.microsoft.com/office/drawing/2014/main" id="{2A5E2BB4-990B-4483-B096-F4A8A86F8B48}"/>
                  </a:ext>
                </a:extLst>
              </p:cNvPr>
              <p:cNvSpPr/>
              <p:nvPr/>
            </p:nvSpPr>
            <p:spPr>
              <a:xfrm rot="1800000" flipH="1">
                <a:off x="4912688" y="1381139"/>
                <a:ext cx="656581" cy="656581"/>
              </a:xfrm>
              <a:prstGeom prst="roundRect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5DE86545-1001-4A8C-954E-DF21E120AFEF}"/>
                  </a:ext>
                </a:extLst>
              </p:cNvPr>
              <p:cNvSpPr/>
              <p:nvPr/>
            </p:nvSpPr>
            <p:spPr>
              <a:xfrm rot="19800000">
                <a:off x="4376033" y="1381139"/>
                <a:ext cx="656581" cy="656581"/>
              </a:xfrm>
              <a:prstGeom prst="roundRect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33" name="片側の 2 つの角を丸めた四角形 144">
              <a:extLst>
                <a:ext uri="{FF2B5EF4-FFF2-40B4-BE49-F238E27FC236}">
                  <a16:creationId xmlns:a16="http://schemas.microsoft.com/office/drawing/2014/main" id="{0004359C-EC50-4CCE-8A6B-224690DB2862}"/>
                </a:ext>
              </a:extLst>
            </p:cNvPr>
            <p:cNvSpPr/>
            <p:nvPr/>
          </p:nvSpPr>
          <p:spPr>
            <a:xfrm>
              <a:off x="4531942" y="2549525"/>
              <a:ext cx="840158" cy="993744"/>
            </a:xfrm>
            <a:prstGeom prst="round2SameRect">
              <a:avLst>
                <a:gd name="adj1" fmla="val 39895"/>
                <a:gd name="adj2" fmla="val 0"/>
              </a:avLst>
            </a:prstGeom>
            <a:pattFill prst="dkVert">
              <a:fgClr>
                <a:srgbClr val="00B0F0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D104BF81-1A41-4F55-B172-57D86BFFED7D}"/>
                </a:ext>
              </a:extLst>
            </p:cNvPr>
            <p:cNvSpPr/>
            <p:nvPr/>
          </p:nvSpPr>
          <p:spPr>
            <a:xfrm rot="1501048">
              <a:off x="4418063" y="2770817"/>
              <a:ext cx="193907" cy="611509"/>
            </a:xfrm>
            <a:custGeom>
              <a:avLst/>
              <a:gdLst>
                <a:gd name="connsiteX0" fmla="*/ 0 w 193907"/>
                <a:gd name="connsiteY0" fmla="*/ 96954 h 708462"/>
                <a:gd name="connsiteX1" fmla="*/ 96954 w 193907"/>
                <a:gd name="connsiteY1" fmla="*/ 0 h 708462"/>
                <a:gd name="connsiteX2" fmla="*/ 96954 w 193907"/>
                <a:gd name="connsiteY2" fmla="*/ 0 h 708462"/>
                <a:gd name="connsiteX3" fmla="*/ 193908 w 193907"/>
                <a:gd name="connsiteY3" fmla="*/ 96954 h 708462"/>
                <a:gd name="connsiteX4" fmla="*/ 193907 w 193907"/>
                <a:gd name="connsiteY4" fmla="*/ 611509 h 708462"/>
                <a:gd name="connsiteX5" fmla="*/ 96953 w 193907"/>
                <a:gd name="connsiteY5" fmla="*/ 708463 h 708462"/>
                <a:gd name="connsiteX6" fmla="*/ 96954 w 193907"/>
                <a:gd name="connsiteY6" fmla="*/ 708462 h 708462"/>
                <a:gd name="connsiteX7" fmla="*/ 0 w 193907"/>
                <a:gd name="connsiteY7" fmla="*/ 611508 h 708462"/>
                <a:gd name="connsiteX8" fmla="*/ 0 w 193907"/>
                <a:gd name="connsiteY8" fmla="*/ 96954 h 708462"/>
                <a:gd name="connsiteX0" fmla="*/ 0 w 193908"/>
                <a:gd name="connsiteY0" fmla="*/ 96954 h 708463"/>
                <a:gd name="connsiteX1" fmla="*/ 96954 w 193908"/>
                <a:gd name="connsiteY1" fmla="*/ 0 h 708463"/>
                <a:gd name="connsiteX2" fmla="*/ 193908 w 193908"/>
                <a:gd name="connsiteY2" fmla="*/ 96954 h 708463"/>
                <a:gd name="connsiteX3" fmla="*/ 193907 w 193908"/>
                <a:gd name="connsiteY3" fmla="*/ 611509 h 708463"/>
                <a:gd name="connsiteX4" fmla="*/ 96953 w 193908"/>
                <a:gd name="connsiteY4" fmla="*/ 708463 h 708463"/>
                <a:gd name="connsiteX5" fmla="*/ 96954 w 193908"/>
                <a:gd name="connsiteY5" fmla="*/ 708462 h 708463"/>
                <a:gd name="connsiteX6" fmla="*/ 0 w 193908"/>
                <a:gd name="connsiteY6" fmla="*/ 611508 h 708463"/>
                <a:gd name="connsiteX7" fmla="*/ 0 w 193908"/>
                <a:gd name="connsiteY7" fmla="*/ 96954 h 708463"/>
                <a:gd name="connsiteX0" fmla="*/ 96954 w 193908"/>
                <a:gd name="connsiteY0" fmla="*/ 0 h 708463"/>
                <a:gd name="connsiteX1" fmla="*/ 193908 w 193908"/>
                <a:gd name="connsiteY1" fmla="*/ 96954 h 708463"/>
                <a:gd name="connsiteX2" fmla="*/ 193907 w 193908"/>
                <a:gd name="connsiteY2" fmla="*/ 611509 h 708463"/>
                <a:gd name="connsiteX3" fmla="*/ 96953 w 193908"/>
                <a:gd name="connsiteY3" fmla="*/ 708463 h 708463"/>
                <a:gd name="connsiteX4" fmla="*/ 96954 w 193908"/>
                <a:gd name="connsiteY4" fmla="*/ 708462 h 708463"/>
                <a:gd name="connsiteX5" fmla="*/ 0 w 193908"/>
                <a:gd name="connsiteY5" fmla="*/ 611508 h 708463"/>
                <a:gd name="connsiteX6" fmla="*/ 0 w 193908"/>
                <a:gd name="connsiteY6" fmla="*/ 96954 h 708463"/>
                <a:gd name="connsiteX7" fmla="*/ 188394 w 193908"/>
                <a:gd name="connsiteY7" fmla="*/ 91440 h 708463"/>
                <a:gd name="connsiteX0" fmla="*/ 193908 w 193908"/>
                <a:gd name="connsiteY0" fmla="*/ 58607 h 670116"/>
                <a:gd name="connsiteX1" fmla="*/ 193907 w 193908"/>
                <a:gd name="connsiteY1" fmla="*/ 573162 h 670116"/>
                <a:gd name="connsiteX2" fmla="*/ 96953 w 193908"/>
                <a:gd name="connsiteY2" fmla="*/ 670116 h 670116"/>
                <a:gd name="connsiteX3" fmla="*/ 96954 w 193908"/>
                <a:gd name="connsiteY3" fmla="*/ 670115 h 670116"/>
                <a:gd name="connsiteX4" fmla="*/ 0 w 193908"/>
                <a:gd name="connsiteY4" fmla="*/ 573161 h 670116"/>
                <a:gd name="connsiteX5" fmla="*/ 0 w 193908"/>
                <a:gd name="connsiteY5" fmla="*/ 58607 h 670116"/>
                <a:gd name="connsiteX6" fmla="*/ 188394 w 193908"/>
                <a:gd name="connsiteY6" fmla="*/ 53093 h 670116"/>
                <a:gd name="connsiteX0" fmla="*/ 193908 w 193908"/>
                <a:gd name="connsiteY0" fmla="*/ 0 h 611509"/>
                <a:gd name="connsiteX1" fmla="*/ 193907 w 193908"/>
                <a:gd name="connsiteY1" fmla="*/ 514555 h 611509"/>
                <a:gd name="connsiteX2" fmla="*/ 96953 w 193908"/>
                <a:gd name="connsiteY2" fmla="*/ 611509 h 611509"/>
                <a:gd name="connsiteX3" fmla="*/ 96954 w 193908"/>
                <a:gd name="connsiteY3" fmla="*/ 611508 h 611509"/>
                <a:gd name="connsiteX4" fmla="*/ 0 w 193908"/>
                <a:gd name="connsiteY4" fmla="*/ 514554 h 611509"/>
                <a:gd name="connsiteX5" fmla="*/ 0 w 193908"/>
                <a:gd name="connsiteY5" fmla="*/ 0 h 611509"/>
                <a:gd name="connsiteX0" fmla="*/ 193908 w 195377"/>
                <a:gd name="connsiteY0" fmla="*/ 0 h 611509"/>
                <a:gd name="connsiteX1" fmla="*/ 193907 w 195377"/>
                <a:gd name="connsiteY1" fmla="*/ 514555 h 611509"/>
                <a:gd name="connsiteX2" fmla="*/ 96953 w 195377"/>
                <a:gd name="connsiteY2" fmla="*/ 611509 h 611509"/>
                <a:gd name="connsiteX3" fmla="*/ 96954 w 195377"/>
                <a:gd name="connsiteY3" fmla="*/ 611508 h 611509"/>
                <a:gd name="connsiteX4" fmla="*/ 0 w 195377"/>
                <a:gd name="connsiteY4" fmla="*/ 514554 h 611509"/>
                <a:gd name="connsiteX5" fmla="*/ 0 w 195377"/>
                <a:gd name="connsiteY5" fmla="*/ 0 h 611509"/>
                <a:gd name="connsiteX0" fmla="*/ 171756 w 196825"/>
                <a:gd name="connsiteY0" fmla="*/ 189028 h 611509"/>
                <a:gd name="connsiteX1" fmla="*/ 193907 w 196825"/>
                <a:gd name="connsiteY1" fmla="*/ 514555 h 611509"/>
                <a:gd name="connsiteX2" fmla="*/ 96953 w 196825"/>
                <a:gd name="connsiteY2" fmla="*/ 611509 h 611509"/>
                <a:gd name="connsiteX3" fmla="*/ 96954 w 196825"/>
                <a:gd name="connsiteY3" fmla="*/ 611508 h 611509"/>
                <a:gd name="connsiteX4" fmla="*/ 0 w 196825"/>
                <a:gd name="connsiteY4" fmla="*/ 514554 h 611509"/>
                <a:gd name="connsiteX5" fmla="*/ 0 w 196825"/>
                <a:gd name="connsiteY5" fmla="*/ 0 h 611509"/>
                <a:gd name="connsiteX0" fmla="*/ 171756 w 193907"/>
                <a:gd name="connsiteY0" fmla="*/ 189028 h 611509"/>
                <a:gd name="connsiteX1" fmla="*/ 193907 w 193907"/>
                <a:gd name="connsiteY1" fmla="*/ 514555 h 611509"/>
                <a:gd name="connsiteX2" fmla="*/ 96953 w 193907"/>
                <a:gd name="connsiteY2" fmla="*/ 611509 h 611509"/>
                <a:gd name="connsiteX3" fmla="*/ 96954 w 193907"/>
                <a:gd name="connsiteY3" fmla="*/ 611508 h 611509"/>
                <a:gd name="connsiteX4" fmla="*/ 0 w 193907"/>
                <a:gd name="connsiteY4" fmla="*/ 514554 h 611509"/>
                <a:gd name="connsiteX5" fmla="*/ 0 w 193907"/>
                <a:gd name="connsiteY5" fmla="*/ 0 h 611509"/>
                <a:gd name="connsiteX0" fmla="*/ 171756 w 193907"/>
                <a:gd name="connsiteY0" fmla="*/ 189028 h 611509"/>
                <a:gd name="connsiteX1" fmla="*/ 193907 w 193907"/>
                <a:gd name="connsiteY1" fmla="*/ 514555 h 611509"/>
                <a:gd name="connsiteX2" fmla="*/ 96953 w 193907"/>
                <a:gd name="connsiteY2" fmla="*/ 611509 h 611509"/>
                <a:gd name="connsiteX3" fmla="*/ 96954 w 193907"/>
                <a:gd name="connsiteY3" fmla="*/ 611508 h 611509"/>
                <a:gd name="connsiteX4" fmla="*/ 0 w 193907"/>
                <a:gd name="connsiteY4" fmla="*/ 514554 h 611509"/>
                <a:gd name="connsiteX5" fmla="*/ 0 w 193907"/>
                <a:gd name="connsiteY5" fmla="*/ 0 h 611509"/>
                <a:gd name="connsiteX0" fmla="*/ 171756 w 193907"/>
                <a:gd name="connsiteY0" fmla="*/ 189028 h 611509"/>
                <a:gd name="connsiteX1" fmla="*/ 193907 w 193907"/>
                <a:gd name="connsiteY1" fmla="*/ 514555 h 611509"/>
                <a:gd name="connsiteX2" fmla="*/ 96953 w 193907"/>
                <a:gd name="connsiteY2" fmla="*/ 611509 h 611509"/>
                <a:gd name="connsiteX3" fmla="*/ 96954 w 193907"/>
                <a:gd name="connsiteY3" fmla="*/ 611508 h 611509"/>
                <a:gd name="connsiteX4" fmla="*/ 0 w 193907"/>
                <a:gd name="connsiteY4" fmla="*/ 514554 h 611509"/>
                <a:gd name="connsiteX5" fmla="*/ 0 w 193907"/>
                <a:gd name="connsiteY5" fmla="*/ 0 h 611509"/>
                <a:gd name="connsiteX0" fmla="*/ 187007 w 193907"/>
                <a:gd name="connsiteY0" fmla="*/ 334324 h 611509"/>
                <a:gd name="connsiteX1" fmla="*/ 193907 w 193907"/>
                <a:gd name="connsiteY1" fmla="*/ 514555 h 611509"/>
                <a:gd name="connsiteX2" fmla="*/ 96953 w 193907"/>
                <a:gd name="connsiteY2" fmla="*/ 611509 h 611509"/>
                <a:gd name="connsiteX3" fmla="*/ 96954 w 193907"/>
                <a:gd name="connsiteY3" fmla="*/ 611508 h 611509"/>
                <a:gd name="connsiteX4" fmla="*/ 0 w 193907"/>
                <a:gd name="connsiteY4" fmla="*/ 514554 h 611509"/>
                <a:gd name="connsiteX5" fmla="*/ 0 w 193907"/>
                <a:gd name="connsiteY5" fmla="*/ 0 h 611509"/>
                <a:gd name="connsiteX0" fmla="*/ 187007 w 193907"/>
                <a:gd name="connsiteY0" fmla="*/ 334324 h 611509"/>
                <a:gd name="connsiteX1" fmla="*/ 193907 w 193907"/>
                <a:gd name="connsiteY1" fmla="*/ 514555 h 611509"/>
                <a:gd name="connsiteX2" fmla="*/ 96953 w 193907"/>
                <a:gd name="connsiteY2" fmla="*/ 611509 h 611509"/>
                <a:gd name="connsiteX3" fmla="*/ 96954 w 193907"/>
                <a:gd name="connsiteY3" fmla="*/ 611508 h 611509"/>
                <a:gd name="connsiteX4" fmla="*/ 0 w 193907"/>
                <a:gd name="connsiteY4" fmla="*/ 514554 h 611509"/>
                <a:gd name="connsiteX5" fmla="*/ 0 w 193907"/>
                <a:gd name="connsiteY5" fmla="*/ 0 h 611509"/>
                <a:gd name="connsiteX0" fmla="*/ 187007 w 193907"/>
                <a:gd name="connsiteY0" fmla="*/ 334324 h 611509"/>
                <a:gd name="connsiteX1" fmla="*/ 193907 w 193907"/>
                <a:gd name="connsiteY1" fmla="*/ 514555 h 611509"/>
                <a:gd name="connsiteX2" fmla="*/ 96953 w 193907"/>
                <a:gd name="connsiteY2" fmla="*/ 611509 h 611509"/>
                <a:gd name="connsiteX3" fmla="*/ 96954 w 193907"/>
                <a:gd name="connsiteY3" fmla="*/ 611508 h 611509"/>
                <a:gd name="connsiteX4" fmla="*/ 0 w 193907"/>
                <a:gd name="connsiteY4" fmla="*/ 514554 h 611509"/>
                <a:gd name="connsiteX5" fmla="*/ 0 w 193907"/>
                <a:gd name="connsiteY5" fmla="*/ 0 h 611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3907" h="611509">
                  <a:moveTo>
                    <a:pt x="187007" y="334324"/>
                  </a:moveTo>
                  <a:lnTo>
                    <a:pt x="193907" y="514555"/>
                  </a:lnTo>
                  <a:cubicBezTo>
                    <a:pt x="181440" y="584969"/>
                    <a:pt x="150499" y="611509"/>
                    <a:pt x="96953" y="611509"/>
                  </a:cubicBezTo>
                  <a:lnTo>
                    <a:pt x="96954" y="611508"/>
                  </a:lnTo>
                  <a:cubicBezTo>
                    <a:pt x="43408" y="611508"/>
                    <a:pt x="0" y="568100"/>
                    <a:pt x="0" y="514554"/>
                  </a:cubicBezTo>
                  <a:lnTo>
                    <a:pt x="0" y="0"/>
                  </a:lnTo>
                </a:path>
              </a:pathLst>
            </a:custGeom>
            <a:pattFill prst="dkVert">
              <a:fgClr>
                <a:srgbClr val="00B0F0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DC35ED9C-A3AB-43C9-A912-14A7DF57A288}"/>
                </a:ext>
              </a:extLst>
            </p:cNvPr>
            <p:cNvSpPr/>
            <p:nvPr/>
          </p:nvSpPr>
          <p:spPr>
            <a:xfrm>
              <a:off x="4770307" y="2340367"/>
              <a:ext cx="382718" cy="344375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0961 w 525992"/>
                <a:gd name="connsiteY2" fmla="*/ 22095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19778 w 525992"/>
                <a:gd name="connsiteY3" fmla="*/ 240006 h 351598"/>
                <a:gd name="connsiteX4" fmla="*/ 525992 w 525992"/>
                <a:gd name="connsiteY4" fmla="*/ 254756 h 351598"/>
                <a:gd name="connsiteX5" fmla="*/ 262996 w 525992"/>
                <a:gd name="connsiteY5" fmla="*/ 351598 h 351598"/>
                <a:gd name="connsiteX6" fmla="*/ 0 w 525992"/>
                <a:gd name="connsiteY6" fmla="*/ 254756 h 351598"/>
                <a:gd name="connsiteX7" fmla="*/ 6215 w 525992"/>
                <a:gd name="connsiteY7" fmla="*/ 240006 h 351598"/>
                <a:gd name="connsiteX8" fmla="*/ 139089 w 525992"/>
                <a:gd name="connsiteY8" fmla="*/ 216193 h 351598"/>
                <a:gd name="connsiteX9" fmla="*/ 160641 w 525992"/>
                <a:gd name="connsiteY9" fmla="*/ 0 h 35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5992" h="351598">
                  <a:moveTo>
                    <a:pt x="160641" y="0"/>
                  </a:moveTo>
                  <a:lnTo>
                    <a:pt x="362085" y="0"/>
                  </a:lnTo>
                  <a:lnTo>
                    <a:pt x="380961" y="22095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51598"/>
                    <a:pt x="262996" y="351598"/>
                  </a:cubicBezTo>
                  <a:cubicBezTo>
                    <a:pt x="117747" y="351598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9089" y="216193"/>
                  </a:lnTo>
                  <a:cubicBezTo>
                    <a:pt x="147166" y="136191"/>
                    <a:pt x="152564" y="80002"/>
                    <a:pt x="1606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99E963D0-8E43-4E29-A95D-7F3B4AB16EAE}"/>
                </a:ext>
              </a:extLst>
            </p:cNvPr>
            <p:cNvGrpSpPr/>
            <p:nvPr/>
          </p:nvGrpSpPr>
          <p:grpSpPr>
            <a:xfrm>
              <a:off x="4416788" y="1325433"/>
              <a:ext cx="1086287" cy="1165865"/>
              <a:chOff x="2355996" y="739604"/>
              <a:chExt cx="1086287" cy="1165865"/>
            </a:xfrm>
          </p:grpSpPr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74157E42-8EA9-4A84-88E1-1EB4DFCEF675}"/>
                  </a:ext>
                </a:extLst>
              </p:cNvPr>
              <p:cNvGrpSpPr/>
              <p:nvPr/>
            </p:nvGrpSpPr>
            <p:grpSpPr>
              <a:xfrm>
                <a:off x="2355996" y="880575"/>
                <a:ext cx="1086287" cy="1024894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292" name="グループ化 291">
                  <a:extLst>
                    <a:ext uri="{FF2B5EF4-FFF2-40B4-BE49-F238E27FC236}">
                      <a16:creationId xmlns:a16="http://schemas.microsoft.com/office/drawing/2014/main" id="{6FF4E775-F45C-4D19-BD33-6663D4E569FA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297" name="円/楕円 159">
                    <a:extLst>
                      <a:ext uri="{FF2B5EF4-FFF2-40B4-BE49-F238E27FC236}">
                        <a16:creationId xmlns:a16="http://schemas.microsoft.com/office/drawing/2014/main" id="{1927F6EF-D666-44A3-A636-84DDDBB6D91C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8" name="円/楕円 160">
                    <a:extLst>
                      <a:ext uri="{FF2B5EF4-FFF2-40B4-BE49-F238E27FC236}">
                        <a16:creationId xmlns:a16="http://schemas.microsoft.com/office/drawing/2014/main" id="{CF2145E0-19C8-4757-A86F-9BF5C4D16AFC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93" name="グループ化 292">
                  <a:extLst>
                    <a:ext uri="{FF2B5EF4-FFF2-40B4-BE49-F238E27FC236}">
                      <a16:creationId xmlns:a16="http://schemas.microsoft.com/office/drawing/2014/main" id="{A68B0908-300A-4D18-AB10-C0CED7564662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95" name="円/楕円 157">
                    <a:extLst>
                      <a:ext uri="{FF2B5EF4-FFF2-40B4-BE49-F238E27FC236}">
                        <a16:creationId xmlns:a16="http://schemas.microsoft.com/office/drawing/2014/main" id="{BAE95E2F-1995-4E78-B1B5-B3542CDDDB5F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6" name="円/楕円 158">
                    <a:extLst>
                      <a:ext uri="{FF2B5EF4-FFF2-40B4-BE49-F238E27FC236}">
                        <a16:creationId xmlns:a16="http://schemas.microsoft.com/office/drawing/2014/main" id="{9032A8B2-8FBC-4CD1-BC2F-5ABEF97DB1E8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4" name="円/楕円 156">
                  <a:extLst>
                    <a:ext uri="{FF2B5EF4-FFF2-40B4-BE49-F238E27FC236}">
                      <a16:creationId xmlns:a16="http://schemas.microsoft.com/office/drawing/2014/main" id="{55D0A031-9217-4860-A08A-975AD3A592A9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69" name="円/楕円 27">
                <a:extLst>
                  <a:ext uri="{FF2B5EF4-FFF2-40B4-BE49-F238E27FC236}">
                    <a16:creationId xmlns:a16="http://schemas.microsoft.com/office/drawing/2014/main" id="{9E75A3AE-8EE2-40BC-8164-7B53E536A875}"/>
                  </a:ext>
                </a:extLst>
              </p:cNvPr>
              <p:cNvSpPr/>
              <p:nvPr/>
            </p:nvSpPr>
            <p:spPr>
              <a:xfrm>
                <a:off x="2793804" y="1781382"/>
                <a:ext cx="213788" cy="3788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0" name="月 269">
                <a:extLst>
                  <a:ext uri="{FF2B5EF4-FFF2-40B4-BE49-F238E27FC236}">
                    <a16:creationId xmlns:a16="http://schemas.microsoft.com/office/drawing/2014/main" id="{CE552EBD-8ECB-439F-87C3-C65C2D50096B}"/>
                  </a:ext>
                </a:extLst>
              </p:cNvPr>
              <p:cNvSpPr/>
              <p:nvPr/>
            </p:nvSpPr>
            <p:spPr>
              <a:xfrm>
                <a:off x="2459311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1" name="月 270">
                <a:extLst>
                  <a:ext uri="{FF2B5EF4-FFF2-40B4-BE49-F238E27FC236}">
                    <a16:creationId xmlns:a16="http://schemas.microsoft.com/office/drawing/2014/main" id="{D0DEB28F-ED37-42BD-B1B0-BCADC08DABF9}"/>
                  </a:ext>
                </a:extLst>
              </p:cNvPr>
              <p:cNvSpPr/>
              <p:nvPr/>
            </p:nvSpPr>
            <p:spPr>
              <a:xfrm flipH="1">
                <a:off x="3234510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2" name="正方形/長方形 67">
                <a:extLst>
                  <a:ext uri="{FF2B5EF4-FFF2-40B4-BE49-F238E27FC236}">
                    <a16:creationId xmlns:a16="http://schemas.microsoft.com/office/drawing/2014/main" id="{84C91557-3CF3-4D20-976E-8D826C502517}"/>
                  </a:ext>
                </a:extLst>
              </p:cNvPr>
              <p:cNvSpPr/>
              <p:nvPr/>
            </p:nvSpPr>
            <p:spPr>
              <a:xfrm>
                <a:off x="2867091" y="1685158"/>
                <a:ext cx="65249" cy="3344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904BB2B1-0484-43C7-BC67-C812D40C6AED}"/>
                  </a:ext>
                </a:extLst>
              </p:cNvPr>
              <p:cNvSpPr/>
              <p:nvPr/>
            </p:nvSpPr>
            <p:spPr>
              <a:xfrm>
                <a:off x="2394411" y="739604"/>
                <a:ext cx="1028240" cy="651784"/>
              </a:xfrm>
              <a:custGeom>
                <a:avLst/>
                <a:gdLst>
                  <a:gd name="connsiteX0" fmla="*/ 474085 w 1031382"/>
                  <a:gd name="connsiteY0" fmla="*/ 0 h 594179"/>
                  <a:gd name="connsiteX1" fmla="*/ 520965 w 1031382"/>
                  <a:gd name="connsiteY1" fmla="*/ 3715 h 594179"/>
                  <a:gd name="connsiteX2" fmla="*/ 557297 w 1031382"/>
                  <a:gd name="connsiteY2" fmla="*/ 1 h 594179"/>
                  <a:gd name="connsiteX3" fmla="*/ 796709 w 1031382"/>
                  <a:gd name="connsiteY3" fmla="*/ 67334 h 594179"/>
                  <a:gd name="connsiteX4" fmla="*/ 990269 w 1031382"/>
                  <a:gd name="connsiteY4" fmla="*/ 594179 h 594179"/>
                  <a:gd name="connsiteX5" fmla="*/ 990268 w 1031382"/>
                  <a:gd name="connsiteY5" fmla="*/ 594179 h 594179"/>
                  <a:gd name="connsiteX6" fmla="*/ 639436 w 1031382"/>
                  <a:gd name="connsiteY6" fmla="*/ 339739 h 594179"/>
                  <a:gd name="connsiteX7" fmla="*/ 515690 w 1031382"/>
                  <a:gd name="connsiteY7" fmla="*/ 276595 h 594179"/>
                  <a:gd name="connsiteX8" fmla="*/ 391946 w 1031382"/>
                  <a:gd name="connsiteY8" fmla="*/ 339738 h 594179"/>
                  <a:gd name="connsiteX9" fmla="*/ 41114 w 1031382"/>
                  <a:gd name="connsiteY9" fmla="*/ 594178 h 594179"/>
                  <a:gd name="connsiteX10" fmla="*/ 41113 w 1031382"/>
                  <a:gd name="connsiteY10" fmla="*/ 594178 h 594179"/>
                  <a:gd name="connsiteX11" fmla="*/ 234673 w 1031382"/>
                  <a:gd name="connsiteY11" fmla="*/ 67333 h 594179"/>
                  <a:gd name="connsiteX12" fmla="*/ 474085 w 1031382"/>
                  <a:gd name="connsiteY12" fmla="*/ 0 h 594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1382" h="594179">
                    <a:moveTo>
                      <a:pt x="474085" y="0"/>
                    </a:moveTo>
                    <a:lnTo>
                      <a:pt x="520965" y="3715"/>
                    </a:lnTo>
                    <a:lnTo>
                      <a:pt x="557297" y="1"/>
                    </a:lnTo>
                    <a:cubicBezTo>
                      <a:pt x="636256" y="831"/>
                      <a:pt x="719396" y="22698"/>
                      <a:pt x="796709" y="67334"/>
                    </a:cubicBezTo>
                    <a:cubicBezTo>
                      <a:pt x="1002877" y="186366"/>
                      <a:pt x="1089537" y="422242"/>
                      <a:pt x="990269" y="594179"/>
                    </a:cubicBezTo>
                    <a:lnTo>
                      <a:pt x="990268" y="594179"/>
                    </a:lnTo>
                    <a:cubicBezTo>
                      <a:pt x="882758" y="497516"/>
                      <a:pt x="764842" y="412142"/>
                      <a:pt x="639436" y="339739"/>
                    </a:cubicBezTo>
                    <a:lnTo>
                      <a:pt x="515690" y="276595"/>
                    </a:lnTo>
                    <a:lnTo>
                      <a:pt x="391946" y="339738"/>
                    </a:lnTo>
                    <a:cubicBezTo>
                      <a:pt x="266540" y="412141"/>
                      <a:pt x="148624" y="497515"/>
                      <a:pt x="41114" y="594178"/>
                    </a:cubicBezTo>
                    <a:lnTo>
                      <a:pt x="41113" y="594178"/>
                    </a:lnTo>
                    <a:cubicBezTo>
                      <a:pt x="-58155" y="422241"/>
                      <a:pt x="28505" y="186365"/>
                      <a:pt x="234673" y="67333"/>
                    </a:cubicBezTo>
                    <a:cubicBezTo>
                      <a:pt x="311986" y="22697"/>
                      <a:pt x="395126" y="830"/>
                      <a:pt x="47408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" name="月 273">
                <a:extLst>
                  <a:ext uri="{FF2B5EF4-FFF2-40B4-BE49-F238E27FC236}">
                    <a16:creationId xmlns:a16="http://schemas.microsoft.com/office/drawing/2014/main" id="{92B621BA-7839-4877-9ABE-9ECB38D262DF}"/>
                  </a:ext>
                </a:extLst>
              </p:cNvPr>
              <p:cNvSpPr/>
              <p:nvPr/>
            </p:nvSpPr>
            <p:spPr>
              <a:xfrm rot="5400000">
                <a:off x="2631235" y="1122921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5" name="月 274">
                <a:extLst>
                  <a:ext uri="{FF2B5EF4-FFF2-40B4-BE49-F238E27FC236}">
                    <a16:creationId xmlns:a16="http://schemas.microsoft.com/office/drawing/2014/main" id="{8E1BEF1F-1699-4CA1-9128-CEAC8633C17E}"/>
                  </a:ext>
                </a:extLst>
              </p:cNvPr>
              <p:cNvSpPr/>
              <p:nvPr/>
            </p:nvSpPr>
            <p:spPr>
              <a:xfrm rot="5400000">
                <a:off x="3113988" y="1122923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76" name="グループ化 275">
                <a:extLst>
                  <a:ext uri="{FF2B5EF4-FFF2-40B4-BE49-F238E27FC236}">
                    <a16:creationId xmlns:a16="http://schemas.microsoft.com/office/drawing/2014/main" id="{62CB714F-6EEA-4514-B569-C6E9857380FF}"/>
                  </a:ext>
                </a:extLst>
              </p:cNvPr>
              <p:cNvGrpSpPr/>
              <p:nvPr/>
            </p:nvGrpSpPr>
            <p:grpSpPr>
              <a:xfrm>
                <a:off x="2551722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285" name="二等辺三角形 284">
                  <a:extLst>
                    <a:ext uri="{FF2B5EF4-FFF2-40B4-BE49-F238E27FC236}">
                      <a16:creationId xmlns:a16="http://schemas.microsoft.com/office/drawing/2014/main" id="{C353870A-3701-464F-91A1-4820079EC22A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二等辺三角形 285">
                  <a:extLst>
                    <a:ext uri="{FF2B5EF4-FFF2-40B4-BE49-F238E27FC236}">
                      <a16:creationId xmlns:a16="http://schemas.microsoft.com/office/drawing/2014/main" id="{F56B2E04-CED2-4C5D-9BED-16253D7BF192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87" name="グループ化 286">
                  <a:extLst>
                    <a:ext uri="{FF2B5EF4-FFF2-40B4-BE49-F238E27FC236}">
                      <a16:creationId xmlns:a16="http://schemas.microsoft.com/office/drawing/2014/main" id="{646705FD-230F-49C1-8848-ACB855D4BA5E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288" name="円/楕円 148">
                    <a:extLst>
                      <a:ext uri="{FF2B5EF4-FFF2-40B4-BE49-F238E27FC236}">
                        <a16:creationId xmlns:a16="http://schemas.microsoft.com/office/drawing/2014/main" id="{0A5F48B0-FB51-41A3-9B02-AF71EA8EC0D0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9" name="円/楕円 149">
                    <a:extLst>
                      <a:ext uri="{FF2B5EF4-FFF2-40B4-BE49-F238E27FC236}">
                        <a16:creationId xmlns:a16="http://schemas.microsoft.com/office/drawing/2014/main" id="{FB21A2E7-6E70-433A-8F28-5022389F7E99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0" name="円/楕円 150">
                    <a:extLst>
                      <a:ext uri="{FF2B5EF4-FFF2-40B4-BE49-F238E27FC236}">
                        <a16:creationId xmlns:a16="http://schemas.microsoft.com/office/drawing/2014/main" id="{3B904D2D-15E5-49CC-8051-2395CA5DCDF6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1" name="円/楕円 151">
                    <a:extLst>
                      <a:ext uri="{FF2B5EF4-FFF2-40B4-BE49-F238E27FC236}">
                        <a16:creationId xmlns:a16="http://schemas.microsoft.com/office/drawing/2014/main" id="{FC520829-00B6-4C4F-B746-AC6773F04DD5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29476B69-CCF9-4509-BE57-D342DE4C5A00}"/>
                  </a:ext>
                </a:extLst>
              </p:cNvPr>
              <p:cNvGrpSpPr/>
              <p:nvPr/>
            </p:nvGrpSpPr>
            <p:grpSpPr>
              <a:xfrm>
                <a:off x="3024797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278" name="二等辺三角形 277">
                  <a:extLst>
                    <a:ext uri="{FF2B5EF4-FFF2-40B4-BE49-F238E27FC236}">
                      <a16:creationId xmlns:a16="http://schemas.microsoft.com/office/drawing/2014/main" id="{65A33DFC-CFFE-4CA4-A26D-F655EBD3AAE5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二等辺三角形 278">
                  <a:extLst>
                    <a:ext uri="{FF2B5EF4-FFF2-40B4-BE49-F238E27FC236}">
                      <a16:creationId xmlns:a16="http://schemas.microsoft.com/office/drawing/2014/main" id="{6316060D-51D4-418D-99A8-DAD538746DEF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80" name="グループ化 279">
                  <a:extLst>
                    <a:ext uri="{FF2B5EF4-FFF2-40B4-BE49-F238E27FC236}">
                      <a16:creationId xmlns:a16="http://schemas.microsoft.com/office/drawing/2014/main" id="{2728A8DD-D6EE-4521-8C29-2BA3A8620855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281" name="円/楕円 148">
                    <a:extLst>
                      <a:ext uri="{FF2B5EF4-FFF2-40B4-BE49-F238E27FC236}">
                        <a16:creationId xmlns:a16="http://schemas.microsoft.com/office/drawing/2014/main" id="{3D2D62F0-193D-4D68-93E5-0ED710200B03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2" name="円/楕円 149">
                    <a:extLst>
                      <a:ext uri="{FF2B5EF4-FFF2-40B4-BE49-F238E27FC236}">
                        <a16:creationId xmlns:a16="http://schemas.microsoft.com/office/drawing/2014/main" id="{9BDD22DE-AE7A-4FA2-80B8-C8AFF1CBE50D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3" name="円/楕円 150">
                    <a:extLst>
                      <a:ext uri="{FF2B5EF4-FFF2-40B4-BE49-F238E27FC236}">
                        <a16:creationId xmlns:a16="http://schemas.microsoft.com/office/drawing/2014/main" id="{8E38F627-9A61-4CA8-A71B-A12B6AA9B7F2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4" name="円/楕円 151">
                    <a:extLst>
                      <a:ext uri="{FF2B5EF4-FFF2-40B4-BE49-F238E27FC236}">
                        <a16:creationId xmlns:a16="http://schemas.microsoft.com/office/drawing/2014/main" id="{F62FD572-8281-4922-B27C-751919949D9F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308" name="台形 307">
              <a:extLst>
                <a:ext uri="{FF2B5EF4-FFF2-40B4-BE49-F238E27FC236}">
                  <a16:creationId xmlns:a16="http://schemas.microsoft.com/office/drawing/2014/main" id="{69A106F3-1140-4F0E-AEA8-AA30596970EC}"/>
                </a:ext>
              </a:extLst>
            </p:cNvPr>
            <p:cNvSpPr/>
            <p:nvPr/>
          </p:nvSpPr>
          <p:spPr>
            <a:xfrm>
              <a:off x="4664340" y="2608473"/>
              <a:ext cx="107848" cy="295963"/>
            </a:xfrm>
            <a:prstGeom prst="trapezoid">
              <a:avLst>
                <a:gd name="adj" fmla="val 29450"/>
              </a:avLst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9" name="台形 308">
              <a:extLst>
                <a:ext uri="{FF2B5EF4-FFF2-40B4-BE49-F238E27FC236}">
                  <a16:creationId xmlns:a16="http://schemas.microsoft.com/office/drawing/2014/main" id="{CD66D8C1-69D1-4E05-B729-8B59D03F714E}"/>
                </a:ext>
              </a:extLst>
            </p:cNvPr>
            <p:cNvSpPr/>
            <p:nvPr/>
          </p:nvSpPr>
          <p:spPr>
            <a:xfrm>
              <a:off x="5147572" y="2608473"/>
              <a:ext cx="107848" cy="295963"/>
            </a:xfrm>
            <a:prstGeom prst="trapezoid">
              <a:avLst>
                <a:gd name="adj" fmla="val 29450"/>
              </a:avLst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0" name="台形 309">
              <a:extLst>
                <a:ext uri="{FF2B5EF4-FFF2-40B4-BE49-F238E27FC236}">
                  <a16:creationId xmlns:a16="http://schemas.microsoft.com/office/drawing/2014/main" id="{F2ACC0C4-C097-4344-AA53-6D53638833D9}"/>
                </a:ext>
              </a:extLst>
            </p:cNvPr>
            <p:cNvSpPr/>
            <p:nvPr/>
          </p:nvSpPr>
          <p:spPr>
            <a:xfrm>
              <a:off x="4554902" y="2854448"/>
              <a:ext cx="810054" cy="688821"/>
            </a:xfrm>
            <a:prstGeom prst="trapezoid">
              <a:avLst>
                <a:gd name="adj" fmla="val 15364"/>
              </a:avLst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B49DB458-1F28-4FFB-B1C5-7FAD76B02191}"/>
                </a:ext>
              </a:extLst>
            </p:cNvPr>
            <p:cNvSpPr/>
            <p:nvPr/>
          </p:nvSpPr>
          <p:spPr>
            <a:xfrm>
              <a:off x="4636332" y="2538038"/>
              <a:ext cx="650667" cy="227586"/>
            </a:xfrm>
            <a:custGeom>
              <a:avLst/>
              <a:gdLst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335609 w 698657"/>
                <a:gd name="connsiteY12" fmla="*/ 165491 h 231750"/>
                <a:gd name="connsiteX13" fmla="*/ 168673 w 698657"/>
                <a:gd name="connsiteY13" fmla="*/ 227585 h 231750"/>
                <a:gd name="connsiteX14" fmla="*/ 102844 w 698657"/>
                <a:gd name="connsiteY14" fmla="*/ 216221 h 231750"/>
                <a:gd name="connsiteX15" fmla="*/ 6464 w 698657"/>
                <a:gd name="connsiteY15" fmla="*/ 108670 h 231750"/>
                <a:gd name="connsiteX16" fmla="*/ 24102 w 698657"/>
                <a:gd name="connsiteY16" fmla="*/ 66259 h 231750"/>
                <a:gd name="connsiteX17" fmla="*/ 191038 w 698657"/>
                <a:gd name="connsiteY17" fmla="*/ 4165 h 231750"/>
                <a:gd name="connsiteX18" fmla="*/ 227607 w 698657"/>
                <a:gd name="connsiteY18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168673 w 698657"/>
                <a:gd name="connsiteY12" fmla="*/ 227585 h 231750"/>
                <a:gd name="connsiteX13" fmla="*/ 102844 w 698657"/>
                <a:gd name="connsiteY13" fmla="*/ 216221 h 231750"/>
                <a:gd name="connsiteX14" fmla="*/ 6464 w 698657"/>
                <a:gd name="connsiteY14" fmla="*/ 108670 h 231750"/>
                <a:gd name="connsiteX15" fmla="*/ 24102 w 698657"/>
                <a:gd name="connsiteY15" fmla="*/ 66259 h 231750"/>
                <a:gd name="connsiteX16" fmla="*/ 191038 w 698657"/>
                <a:gd name="connsiteY16" fmla="*/ 4165 h 231750"/>
                <a:gd name="connsiteX17" fmla="*/ 227607 w 698657"/>
                <a:gd name="connsiteY17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53972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42065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03505 w 674555"/>
                <a:gd name="connsiteY0" fmla="*/ 1063 h 231750"/>
                <a:gd name="connsiteX1" fmla="*/ 232766 w 674555"/>
                <a:gd name="connsiteY1" fmla="*/ 15528 h 231750"/>
                <a:gd name="connsiteX2" fmla="*/ 325227 w 674555"/>
                <a:gd name="connsiteY2" fmla="*/ 118706 h 231750"/>
                <a:gd name="connsiteX3" fmla="*/ 417687 w 674555"/>
                <a:gd name="connsiteY3" fmla="*/ 15529 h 231750"/>
                <a:gd name="connsiteX4" fmla="*/ 446949 w 674555"/>
                <a:gd name="connsiteY4" fmla="*/ 1064 h 231750"/>
                <a:gd name="connsiteX5" fmla="*/ 483517 w 674555"/>
                <a:gd name="connsiteY5" fmla="*/ 4166 h 231750"/>
                <a:gd name="connsiteX6" fmla="*/ 650453 w 674555"/>
                <a:gd name="connsiteY6" fmla="*/ 66260 h 231750"/>
                <a:gd name="connsiteX7" fmla="*/ 668091 w 674555"/>
                <a:gd name="connsiteY7" fmla="*/ 108671 h 231750"/>
                <a:gd name="connsiteX8" fmla="*/ 571711 w 674555"/>
                <a:gd name="connsiteY8" fmla="*/ 216222 h 231750"/>
                <a:gd name="connsiteX9" fmla="*/ 505882 w 674555"/>
                <a:gd name="connsiteY9" fmla="*/ 227586 h 231750"/>
                <a:gd name="connsiteX10" fmla="*/ 325226 w 674555"/>
                <a:gd name="connsiteY10" fmla="*/ 142065 h 231750"/>
                <a:gd name="connsiteX11" fmla="*/ 144571 w 674555"/>
                <a:gd name="connsiteY11" fmla="*/ 227585 h 231750"/>
                <a:gd name="connsiteX12" fmla="*/ 78742 w 674555"/>
                <a:gd name="connsiteY12" fmla="*/ 216221 h 231750"/>
                <a:gd name="connsiteX13" fmla="*/ 0 w 674555"/>
                <a:gd name="connsiteY13" fmla="*/ 66259 h 231750"/>
                <a:gd name="connsiteX14" fmla="*/ 166936 w 674555"/>
                <a:gd name="connsiteY14" fmla="*/ 4165 h 231750"/>
                <a:gd name="connsiteX15" fmla="*/ 203505 w 674555"/>
                <a:gd name="connsiteY15" fmla="*/ 1063 h 231750"/>
                <a:gd name="connsiteX0" fmla="*/ 203505 w 652477"/>
                <a:gd name="connsiteY0" fmla="*/ 1063 h 231750"/>
                <a:gd name="connsiteX1" fmla="*/ 232766 w 652477"/>
                <a:gd name="connsiteY1" fmla="*/ 15528 h 231750"/>
                <a:gd name="connsiteX2" fmla="*/ 325227 w 652477"/>
                <a:gd name="connsiteY2" fmla="*/ 118706 h 231750"/>
                <a:gd name="connsiteX3" fmla="*/ 417687 w 652477"/>
                <a:gd name="connsiteY3" fmla="*/ 15529 h 231750"/>
                <a:gd name="connsiteX4" fmla="*/ 446949 w 652477"/>
                <a:gd name="connsiteY4" fmla="*/ 1064 h 231750"/>
                <a:gd name="connsiteX5" fmla="*/ 483517 w 652477"/>
                <a:gd name="connsiteY5" fmla="*/ 4166 h 231750"/>
                <a:gd name="connsiteX6" fmla="*/ 650453 w 652477"/>
                <a:gd name="connsiteY6" fmla="*/ 66260 h 231750"/>
                <a:gd name="connsiteX7" fmla="*/ 571711 w 652477"/>
                <a:gd name="connsiteY7" fmla="*/ 216222 h 231750"/>
                <a:gd name="connsiteX8" fmla="*/ 505882 w 652477"/>
                <a:gd name="connsiteY8" fmla="*/ 227586 h 231750"/>
                <a:gd name="connsiteX9" fmla="*/ 325226 w 652477"/>
                <a:gd name="connsiteY9" fmla="*/ 142065 h 231750"/>
                <a:gd name="connsiteX10" fmla="*/ 144571 w 652477"/>
                <a:gd name="connsiteY10" fmla="*/ 227585 h 231750"/>
                <a:gd name="connsiteX11" fmla="*/ 78742 w 652477"/>
                <a:gd name="connsiteY11" fmla="*/ 216221 h 231750"/>
                <a:gd name="connsiteX12" fmla="*/ 0 w 652477"/>
                <a:gd name="connsiteY12" fmla="*/ 66259 h 231750"/>
                <a:gd name="connsiteX13" fmla="*/ 166936 w 652477"/>
                <a:gd name="connsiteY13" fmla="*/ 4165 h 231750"/>
                <a:gd name="connsiteX14" fmla="*/ 203505 w 652477"/>
                <a:gd name="connsiteY14" fmla="*/ 1063 h 231750"/>
                <a:gd name="connsiteX0" fmla="*/ 203505 w 650560"/>
                <a:gd name="connsiteY0" fmla="*/ 1063 h 231749"/>
                <a:gd name="connsiteX1" fmla="*/ 232766 w 650560"/>
                <a:gd name="connsiteY1" fmla="*/ 15528 h 231749"/>
                <a:gd name="connsiteX2" fmla="*/ 325227 w 650560"/>
                <a:gd name="connsiteY2" fmla="*/ 118706 h 231749"/>
                <a:gd name="connsiteX3" fmla="*/ 417687 w 650560"/>
                <a:gd name="connsiteY3" fmla="*/ 15529 h 231749"/>
                <a:gd name="connsiteX4" fmla="*/ 446949 w 650560"/>
                <a:gd name="connsiteY4" fmla="*/ 1064 h 231749"/>
                <a:gd name="connsiteX5" fmla="*/ 483517 w 650560"/>
                <a:gd name="connsiteY5" fmla="*/ 4166 h 231749"/>
                <a:gd name="connsiteX6" fmla="*/ 650453 w 650560"/>
                <a:gd name="connsiteY6" fmla="*/ 66260 h 231749"/>
                <a:gd name="connsiteX7" fmla="*/ 505882 w 650560"/>
                <a:gd name="connsiteY7" fmla="*/ 227586 h 231749"/>
                <a:gd name="connsiteX8" fmla="*/ 325226 w 650560"/>
                <a:gd name="connsiteY8" fmla="*/ 142065 h 231749"/>
                <a:gd name="connsiteX9" fmla="*/ 144571 w 650560"/>
                <a:gd name="connsiteY9" fmla="*/ 227585 h 231749"/>
                <a:gd name="connsiteX10" fmla="*/ 78742 w 650560"/>
                <a:gd name="connsiteY10" fmla="*/ 216221 h 231749"/>
                <a:gd name="connsiteX11" fmla="*/ 0 w 650560"/>
                <a:gd name="connsiteY11" fmla="*/ 66259 h 231749"/>
                <a:gd name="connsiteX12" fmla="*/ 166936 w 650560"/>
                <a:gd name="connsiteY12" fmla="*/ 4165 h 231749"/>
                <a:gd name="connsiteX13" fmla="*/ 203505 w 650560"/>
                <a:gd name="connsiteY13" fmla="*/ 1063 h 231749"/>
                <a:gd name="connsiteX0" fmla="*/ 203612 w 650667"/>
                <a:gd name="connsiteY0" fmla="*/ 1063 h 227586"/>
                <a:gd name="connsiteX1" fmla="*/ 232873 w 650667"/>
                <a:gd name="connsiteY1" fmla="*/ 15528 h 227586"/>
                <a:gd name="connsiteX2" fmla="*/ 325334 w 650667"/>
                <a:gd name="connsiteY2" fmla="*/ 118706 h 227586"/>
                <a:gd name="connsiteX3" fmla="*/ 417794 w 650667"/>
                <a:gd name="connsiteY3" fmla="*/ 15529 h 227586"/>
                <a:gd name="connsiteX4" fmla="*/ 447056 w 650667"/>
                <a:gd name="connsiteY4" fmla="*/ 1064 h 227586"/>
                <a:gd name="connsiteX5" fmla="*/ 483624 w 650667"/>
                <a:gd name="connsiteY5" fmla="*/ 4166 h 227586"/>
                <a:gd name="connsiteX6" fmla="*/ 650560 w 650667"/>
                <a:gd name="connsiteY6" fmla="*/ 66260 h 227586"/>
                <a:gd name="connsiteX7" fmla="*/ 505989 w 650667"/>
                <a:gd name="connsiteY7" fmla="*/ 227586 h 227586"/>
                <a:gd name="connsiteX8" fmla="*/ 325333 w 650667"/>
                <a:gd name="connsiteY8" fmla="*/ 142065 h 227586"/>
                <a:gd name="connsiteX9" fmla="*/ 144678 w 650667"/>
                <a:gd name="connsiteY9" fmla="*/ 227585 h 227586"/>
                <a:gd name="connsiteX10" fmla="*/ 107 w 650667"/>
                <a:gd name="connsiteY10" fmla="*/ 66259 h 227586"/>
                <a:gd name="connsiteX11" fmla="*/ 167043 w 650667"/>
                <a:gd name="connsiteY11" fmla="*/ 4165 h 227586"/>
                <a:gd name="connsiteX12" fmla="*/ 203612 w 650667"/>
                <a:gd name="connsiteY12" fmla="*/ 1063 h 227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0667" h="227586">
                  <a:moveTo>
                    <a:pt x="203612" y="1063"/>
                  </a:moveTo>
                  <a:cubicBezTo>
                    <a:pt x="215524" y="3119"/>
                    <a:pt x="226219" y="8104"/>
                    <a:pt x="232873" y="15528"/>
                  </a:cubicBezTo>
                  <a:lnTo>
                    <a:pt x="325334" y="118706"/>
                  </a:lnTo>
                  <a:lnTo>
                    <a:pt x="417794" y="15529"/>
                  </a:lnTo>
                  <a:cubicBezTo>
                    <a:pt x="424448" y="8105"/>
                    <a:pt x="435143" y="3120"/>
                    <a:pt x="447056" y="1064"/>
                  </a:cubicBezTo>
                  <a:cubicBezTo>
                    <a:pt x="458970" y="-993"/>
                    <a:pt x="472100" y="-121"/>
                    <a:pt x="483624" y="4166"/>
                  </a:cubicBezTo>
                  <a:lnTo>
                    <a:pt x="650560" y="66260"/>
                  </a:lnTo>
                  <a:cubicBezTo>
                    <a:pt x="654288" y="103497"/>
                    <a:pt x="560194" y="214952"/>
                    <a:pt x="505989" y="227586"/>
                  </a:cubicBezTo>
                  <a:lnTo>
                    <a:pt x="325333" y="142065"/>
                  </a:lnTo>
                  <a:lnTo>
                    <a:pt x="144678" y="227585"/>
                  </a:lnTo>
                  <a:cubicBezTo>
                    <a:pt x="90474" y="214951"/>
                    <a:pt x="-3621" y="103496"/>
                    <a:pt x="107" y="66259"/>
                  </a:cubicBezTo>
                  <a:lnTo>
                    <a:pt x="167043" y="4165"/>
                  </a:lnTo>
                  <a:cubicBezTo>
                    <a:pt x="178567" y="-122"/>
                    <a:pt x="191699" y="-994"/>
                    <a:pt x="203612" y="1063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6" name="楕円 375">
              <a:extLst>
                <a:ext uri="{FF2B5EF4-FFF2-40B4-BE49-F238E27FC236}">
                  <a16:creationId xmlns:a16="http://schemas.microsoft.com/office/drawing/2014/main" id="{42814E8F-7B72-4F76-9D7B-95E5FD35687A}"/>
                </a:ext>
              </a:extLst>
            </p:cNvPr>
            <p:cNvSpPr/>
            <p:nvPr/>
          </p:nvSpPr>
          <p:spPr>
            <a:xfrm>
              <a:off x="4931039" y="2733779"/>
              <a:ext cx="57680" cy="59758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BA384790-60D8-4DAD-8563-3E5BFF5B2528}"/>
                </a:ext>
              </a:extLst>
            </p:cNvPr>
            <p:cNvSpPr/>
            <p:nvPr/>
          </p:nvSpPr>
          <p:spPr>
            <a:xfrm rot="18870612">
              <a:off x="4493501" y="3199931"/>
              <a:ext cx="197584" cy="456180"/>
            </a:xfrm>
            <a:custGeom>
              <a:avLst/>
              <a:gdLst>
                <a:gd name="connsiteX0" fmla="*/ 169091 w 198102"/>
                <a:gd name="connsiteY0" fmla="*/ 29012 h 592561"/>
                <a:gd name="connsiteX1" fmla="*/ 198102 w 198102"/>
                <a:gd name="connsiteY1" fmla="*/ 99051 h 592561"/>
                <a:gd name="connsiteX2" fmla="*/ 198102 w 198102"/>
                <a:gd name="connsiteY2" fmla="*/ 592561 h 592561"/>
                <a:gd name="connsiteX3" fmla="*/ 0 w 198102"/>
                <a:gd name="connsiteY3" fmla="*/ 391043 h 592561"/>
                <a:gd name="connsiteX4" fmla="*/ 0 w 198102"/>
                <a:gd name="connsiteY4" fmla="*/ 99051 h 592561"/>
                <a:gd name="connsiteX5" fmla="*/ 99051 w 198102"/>
                <a:gd name="connsiteY5" fmla="*/ 0 h 592561"/>
                <a:gd name="connsiteX6" fmla="*/ 169091 w 198102"/>
                <a:gd name="connsiteY6" fmla="*/ 29012 h 592561"/>
                <a:gd name="connsiteX0" fmla="*/ 169091 w 260531"/>
                <a:gd name="connsiteY0" fmla="*/ 29012 h 592561"/>
                <a:gd name="connsiteX1" fmla="*/ 198102 w 260531"/>
                <a:gd name="connsiteY1" fmla="*/ 99051 h 592561"/>
                <a:gd name="connsiteX2" fmla="*/ 198102 w 260531"/>
                <a:gd name="connsiteY2" fmla="*/ 592561 h 592561"/>
                <a:gd name="connsiteX3" fmla="*/ 0 w 260531"/>
                <a:gd name="connsiteY3" fmla="*/ 391043 h 592561"/>
                <a:gd name="connsiteX4" fmla="*/ 0 w 260531"/>
                <a:gd name="connsiteY4" fmla="*/ 99051 h 592561"/>
                <a:gd name="connsiteX5" fmla="*/ 99051 w 260531"/>
                <a:gd name="connsiteY5" fmla="*/ 0 h 592561"/>
                <a:gd name="connsiteX6" fmla="*/ 260531 w 260531"/>
                <a:gd name="connsiteY6" fmla="*/ 120452 h 592561"/>
                <a:gd name="connsiteX0" fmla="*/ 169091 w 198102"/>
                <a:gd name="connsiteY0" fmla="*/ 29012 h 592561"/>
                <a:gd name="connsiteX1" fmla="*/ 198102 w 198102"/>
                <a:gd name="connsiteY1" fmla="*/ 99051 h 592561"/>
                <a:gd name="connsiteX2" fmla="*/ 198102 w 198102"/>
                <a:gd name="connsiteY2" fmla="*/ 592561 h 592561"/>
                <a:gd name="connsiteX3" fmla="*/ 0 w 198102"/>
                <a:gd name="connsiteY3" fmla="*/ 391043 h 592561"/>
                <a:gd name="connsiteX4" fmla="*/ 0 w 198102"/>
                <a:gd name="connsiteY4" fmla="*/ 99051 h 592561"/>
                <a:gd name="connsiteX5" fmla="*/ 99051 w 198102"/>
                <a:gd name="connsiteY5" fmla="*/ 0 h 592561"/>
                <a:gd name="connsiteX0" fmla="*/ 198102 w 198102"/>
                <a:gd name="connsiteY0" fmla="*/ 99051 h 592561"/>
                <a:gd name="connsiteX1" fmla="*/ 198102 w 198102"/>
                <a:gd name="connsiteY1" fmla="*/ 592561 h 592561"/>
                <a:gd name="connsiteX2" fmla="*/ 0 w 198102"/>
                <a:gd name="connsiteY2" fmla="*/ 391043 h 592561"/>
                <a:gd name="connsiteX3" fmla="*/ 0 w 198102"/>
                <a:gd name="connsiteY3" fmla="*/ 99051 h 592561"/>
                <a:gd name="connsiteX4" fmla="*/ 99051 w 198102"/>
                <a:gd name="connsiteY4" fmla="*/ 0 h 592561"/>
                <a:gd name="connsiteX0" fmla="*/ 190964 w 198102"/>
                <a:gd name="connsiteY0" fmla="*/ 146138 h 592561"/>
                <a:gd name="connsiteX1" fmla="*/ 198102 w 198102"/>
                <a:gd name="connsiteY1" fmla="*/ 592561 h 592561"/>
                <a:gd name="connsiteX2" fmla="*/ 0 w 198102"/>
                <a:gd name="connsiteY2" fmla="*/ 391043 h 592561"/>
                <a:gd name="connsiteX3" fmla="*/ 0 w 198102"/>
                <a:gd name="connsiteY3" fmla="*/ 99051 h 592561"/>
                <a:gd name="connsiteX4" fmla="*/ 99051 w 198102"/>
                <a:gd name="connsiteY4" fmla="*/ 0 h 592561"/>
                <a:gd name="connsiteX0" fmla="*/ 197584 w 198102"/>
                <a:gd name="connsiteY0" fmla="*/ 159666 h 592561"/>
                <a:gd name="connsiteX1" fmla="*/ 198102 w 198102"/>
                <a:gd name="connsiteY1" fmla="*/ 592561 h 592561"/>
                <a:gd name="connsiteX2" fmla="*/ 0 w 198102"/>
                <a:gd name="connsiteY2" fmla="*/ 391043 h 592561"/>
                <a:gd name="connsiteX3" fmla="*/ 0 w 198102"/>
                <a:gd name="connsiteY3" fmla="*/ 99051 h 592561"/>
                <a:gd name="connsiteX4" fmla="*/ 99051 w 198102"/>
                <a:gd name="connsiteY4" fmla="*/ 0 h 592561"/>
                <a:gd name="connsiteX0" fmla="*/ 197584 w 198102"/>
                <a:gd name="connsiteY0" fmla="*/ 166401 h 599296"/>
                <a:gd name="connsiteX1" fmla="*/ 198102 w 198102"/>
                <a:gd name="connsiteY1" fmla="*/ 599296 h 599296"/>
                <a:gd name="connsiteX2" fmla="*/ 0 w 198102"/>
                <a:gd name="connsiteY2" fmla="*/ 397778 h 599296"/>
                <a:gd name="connsiteX3" fmla="*/ 0 w 198102"/>
                <a:gd name="connsiteY3" fmla="*/ 105786 h 599296"/>
                <a:gd name="connsiteX4" fmla="*/ 99110 w 198102"/>
                <a:gd name="connsiteY4" fmla="*/ 0 h 599296"/>
                <a:gd name="connsiteX0" fmla="*/ 197584 w 198102"/>
                <a:gd name="connsiteY0" fmla="*/ 166401 h 599296"/>
                <a:gd name="connsiteX1" fmla="*/ 198102 w 198102"/>
                <a:gd name="connsiteY1" fmla="*/ 599296 h 599296"/>
                <a:gd name="connsiteX2" fmla="*/ 0 w 198102"/>
                <a:gd name="connsiteY2" fmla="*/ 397778 h 599296"/>
                <a:gd name="connsiteX3" fmla="*/ 0 w 198102"/>
                <a:gd name="connsiteY3" fmla="*/ 105786 h 599296"/>
                <a:gd name="connsiteX4" fmla="*/ 99110 w 198102"/>
                <a:gd name="connsiteY4" fmla="*/ 0 h 599296"/>
                <a:gd name="connsiteX0" fmla="*/ 197584 w 198102"/>
                <a:gd name="connsiteY0" fmla="*/ 60615 h 493510"/>
                <a:gd name="connsiteX1" fmla="*/ 198102 w 198102"/>
                <a:gd name="connsiteY1" fmla="*/ 493510 h 493510"/>
                <a:gd name="connsiteX2" fmla="*/ 0 w 198102"/>
                <a:gd name="connsiteY2" fmla="*/ 291992 h 493510"/>
                <a:gd name="connsiteX3" fmla="*/ 0 w 198102"/>
                <a:gd name="connsiteY3" fmla="*/ 0 h 493510"/>
                <a:gd name="connsiteX0" fmla="*/ 197584 w 197584"/>
                <a:gd name="connsiteY0" fmla="*/ 60615 h 456180"/>
                <a:gd name="connsiteX1" fmla="*/ 164745 w 197584"/>
                <a:gd name="connsiteY1" fmla="*/ 456180 h 456180"/>
                <a:gd name="connsiteX2" fmla="*/ 0 w 197584"/>
                <a:gd name="connsiteY2" fmla="*/ 291992 h 456180"/>
                <a:gd name="connsiteX3" fmla="*/ 0 w 197584"/>
                <a:gd name="connsiteY3" fmla="*/ 0 h 456180"/>
                <a:gd name="connsiteX0" fmla="*/ 197584 w 197584"/>
                <a:gd name="connsiteY0" fmla="*/ 60615 h 456180"/>
                <a:gd name="connsiteX1" fmla="*/ 164745 w 197584"/>
                <a:gd name="connsiteY1" fmla="*/ 456180 h 456180"/>
                <a:gd name="connsiteX2" fmla="*/ 0 w 197584"/>
                <a:gd name="connsiteY2" fmla="*/ 291992 h 456180"/>
                <a:gd name="connsiteX3" fmla="*/ 0 w 197584"/>
                <a:gd name="connsiteY3" fmla="*/ 0 h 456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584" h="456180">
                  <a:moveTo>
                    <a:pt x="197584" y="60615"/>
                  </a:moveTo>
                  <a:lnTo>
                    <a:pt x="164745" y="456180"/>
                  </a:lnTo>
                  <a:lnTo>
                    <a:pt x="0" y="291992"/>
                  </a:lnTo>
                  <a:lnTo>
                    <a:pt x="0" y="0"/>
                  </a:lnTo>
                </a:path>
              </a:pathLst>
            </a:custGeom>
            <a:pattFill prst="dkVert">
              <a:fgClr>
                <a:srgbClr val="00B0F0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E939E4E4-CA84-40D0-AC59-DDBA238C8C3A}"/>
                </a:ext>
              </a:extLst>
            </p:cNvPr>
            <p:cNvGrpSpPr/>
            <p:nvPr/>
          </p:nvGrpSpPr>
          <p:grpSpPr>
            <a:xfrm flipH="1">
              <a:off x="5083895" y="2770817"/>
              <a:ext cx="456180" cy="755996"/>
              <a:chOff x="5845340" y="2770817"/>
              <a:chExt cx="456180" cy="755996"/>
            </a:xfrm>
          </p:grpSpPr>
          <p:sp>
            <p:nvSpPr>
              <p:cNvPr id="387" name="四角形: 角を丸くする 8">
                <a:extLst>
                  <a:ext uri="{FF2B5EF4-FFF2-40B4-BE49-F238E27FC236}">
                    <a16:creationId xmlns:a16="http://schemas.microsoft.com/office/drawing/2014/main" id="{DAD3346D-A67D-4841-B20F-676D1E747458}"/>
                  </a:ext>
                </a:extLst>
              </p:cNvPr>
              <p:cNvSpPr/>
              <p:nvPr/>
            </p:nvSpPr>
            <p:spPr>
              <a:xfrm rot="1501048">
                <a:off x="5899200" y="2770817"/>
                <a:ext cx="193907" cy="611509"/>
              </a:xfrm>
              <a:custGeom>
                <a:avLst/>
                <a:gdLst>
                  <a:gd name="connsiteX0" fmla="*/ 0 w 193907"/>
                  <a:gd name="connsiteY0" fmla="*/ 96954 h 708462"/>
                  <a:gd name="connsiteX1" fmla="*/ 96954 w 193907"/>
                  <a:gd name="connsiteY1" fmla="*/ 0 h 708462"/>
                  <a:gd name="connsiteX2" fmla="*/ 96954 w 193907"/>
                  <a:gd name="connsiteY2" fmla="*/ 0 h 708462"/>
                  <a:gd name="connsiteX3" fmla="*/ 193908 w 193907"/>
                  <a:gd name="connsiteY3" fmla="*/ 96954 h 708462"/>
                  <a:gd name="connsiteX4" fmla="*/ 193907 w 193907"/>
                  <a:gd name="connsiteY4" fmla="*/ 611509 h 708462"/>
                  <a:gd name="connsiteX5" fmla="*/ 96953 w 193907"/>
                  <a:gd name="connsiteY5" fmla="*/ 708463 h 708462"/>
                  <a:gd name="connsiteX6" fmla="*/ 96954 w 193907"/>
                  <a:gd name="connsiteY6" fmla="*/ 708462 h 708462"/>
                  <a:gd name="connsiteX7" fmla="*/ 0 w 193907"/>
                  <a:gd name="connsiteY7" fmla="*/ 611508 h 708462"/>
                  <a:gd name="connsiteX8" fmla="*/ 0 w 193907"/>
                  <a:gd name="connsiteY8" fmla="*/ 96954 h 708462"/>
                  <a:gd name="connsiteX0" fmla="*/ 0 w 193908"/>
                  <a:gd name="connsiteY0" fmla="*/ 96954 h 708463"/>
                  <a:gd name="connsiteX1" fmla="*/ 96954 w 193908"/>
                  <a:gd name="connsiteY1" fmla="*/ 0 h 708463"/>
                  <a:gd name="connsiteX2" fmla="*/ 193908 w 193908"/>
                  <a:gd name="connsiteY2" fmla="*/ 96954 h 708463"/>
                  <a:gd name="connsiteX3" fmla="*/ 193907 w 193908"/>
                  <a:gd name="connsiteY3" fmla="*/ 611509 h 708463"/>
                  <a:gd name="connsiteX4" fmla="*/ 96953 w 193908"/>
                  <a:gd name="connsiteY4" fmla="*/ 708463 h 708463"/>
                  <a:gd name="connsiteX5" fmla="*/ 96954 w 193908"/>
                  <a:gd name="connsiteY5" fmla="*/ 708462 h 708463"/>
                  <a:gd name="connsiteX6" fmla="*/ 0 w 193908"/>
                  <a:gd name="connsiteY6" fmla="*/ 611508 h 708463"/>
                  <a:gd name="connsiteX7" fmla="*/ 0 w 193908"/>
                  <a:gd name="connsiteY7" fmla="*/ 96954 h 708463"/>
                  <a:gd name="connsiteX0" fmla="*/ 96954 w 193908"/>
                  <a:gd name="connsiteY0" fmla="*/ 0 h 708463"/>
                  <a:gd name="connsiteX1" fmla="*/ 193908 w 193908"/>
                  <a:gd name="connsiteY1" fmla="*/ 96954 h 708463"/>
                  <a:gd name="connsiteX2" fmla="*/ 193907 w 193908"/>
                  <a:gd name="connsiteY2" fmla="*/ 611509 h 708463"/>
                  <a:gd name="connsiteX3" fmla="*/ 96953 w 193908"/>
                  <a:gd name="connsiteY3" fmla="*/ 708463 h 708463"/>
                  <a:gd name="connsiteX4" fmla="*/ 96954 w 193908"/>
                  <a:gd name="connsiteY4" fmla="*/ 708462 h 708463"/>
                  <a:gd name="connsiteX5" fmla="*/ 0 w 193908"/>
                  <a:gd name="connsiteY5" fmla="*/ 611508 h 708463"/>
                  <a:gd name="connsiteX6" fmla="*/ 0 w 193908"/>
                  <a:gd name="connsiteY6" fmla="*/ 96954 h 708463"/>
                  <a:gd name="connsiteX7" fmla="*/ 188394 w 193908"/>
                  <a:gd name="connsiteY7" fmla="*/ 91440 h 708463"/>
                  <a:gd name="connsiteX0" fmla="*/ 193908 w 193908"/>
                  <a:gd name="connsiteY0" fmla="*/ 58607 h 670116"/>
                  <a:gd name="connsiteX1" fmla="*/ 193907 w 193908"/>
                  <a:gd name="connsiteY1" fmla="*/ 573162 h 670116"/>
                  <a:gd name="connsiteX2" fmla="*/ 96953 w 193908"/>
                  <a:gd name="connsiteY2" fmla="*/ 670116 h 670116"/>
                  <a:gd name="connsiteX3" fmla="*/ 96954 w 193908"/>
                  <a:gd name="connsiteY3" fmla="*/ 670115 h 670116"/>
                  <a:gd name="connsiteX4" fmla="*/ 0 w 193908"/>
                  <a:gd name="connsiteY4" fmla="*/ 573161 h 670116"/>
                  <a:gd name="connsiteX5" fmla="*/ 0 w 193908"/>
                  <a:gd name="connsiteY5" fmla="*/ 58607 h 670116"/>
                  <a:gd name="connsiteX6" fmla="*/ 188394 w 193908"/>
                  <a:gd name="connsiteY6" fmla="*/ 53093 h 670116"/>
                  <a:gd name="connsiteX0" fmla="*/ 193908 w 193908"/>
                  <a:gd name="connsiteY0" fmla="*/ 0 h 611509"/>
                  <a:gd name="connsiteX1" fmla="*/ 193907 w 193908"/>
                  <a:gd name="connsiteY1" fmla="*/ 514555 h 611509"/>
                  <a:gd name="connsiteX2" fmla="*/ 96953 w 193908"/>
                  <a:gd name="connsiteY2" fmla="*/ 611509 h 611509"/>
                  <a:gd name="connsiteX3" fmla="*/ 96954 w 193908"/>
                  <a:gd name="connsiteY3" fmla="*/ 611508 h 611509"/>
                  <a:gd name="connsiteX4" fmla="*/ 0 w 193908"/>
                  <a:gd name="connsiteY4" fmla="*/ 514554 h 611509"/>
                  <a:gd name="connsiteX5" fmla="*/ 0 w 193908"/>
                  <a:gd name="connsiteY5" fmla="*/ 0 h 611509"/>
                  <a:gd name="connsiteX0" fmla="*/ 193908 w 195377"/>
                  <a:gd name="connsiteY0" fmla="*/ 0 h 611509"/>
                  <a:gd name="connsiteX1" fmla="*/ 193907 w 195377"/>
                  <a:gd name="connsiteY1" fmla="*/ 514555 h 611509"/>
                  <a:gd name="connsiteX2" fmla="*/ 96953 w 195377"/>
                  <a:gd name="connsiteY2" fmla="*/ 611509 h 611509"/>
                  <a:gd name="connsiteX3" fmla="*/ 96954 w 195377"/>
                  <a:gd name="connsiteY3" fmla="*/ 611508 h 611509"/>
                  <a:gd name="connsiteX4" fmla="*/ 0 w 195377"/>
                  <a:gd name="connsiteY4" fmla="*/ 514554 h 611509"/>
                  <a:gd name="connsiteX5" fmla="*/ 0 w 195377"/>
                  <a:gd name="connsiteY5" fmla="*/ 0 h 611509"/>
                  <a:gd name="connsiteX0" fmla="*/ 171756 w 196825"/>
                  <a:gd name="connsiteY0" fmla="*/ 189028 h 611509"/>
                  <a:gd name="connsiteX1" fmla="*/ 193907 w 196825"/>
                  <a:gd name="connsiteY1" fmla="*/ 514555 h 611509"/>
                  <a:gd name="connsiteX2" fmla="*/ 96953 w 196825"/>
                  <a:gd name="connsiteY2" fmla="*/ 611509 h 611509"/>
                  <a:gd name="connsiteX3" fmla="*/ 96954 w 196825"/>
                  <a:gd name="connsiteY3" fmla="*/ 611508 h 611509"/>
                  <a:gd name="connsiteX4" fmla="*/ 0 w 196825"/>
                  <a:gd name="connsiteY4" fmla="*/ 514554 h 611509"/>
                  <a:gd name="connsiteX5" fmla="*/ 0 w 196825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3907" h="611509">
                    <a:moveTo>
                      <a:pt x="187007" y="334324"/>
                    </a:moveTo>
                    <a:lnTo>
                      <a:pt x="193907" y="514555"/>
                    </a:lnTo>
                    <a:cubicBezTo>
                      <a:pt x="181440" y="584969"/>
                      <a:pt x="150499" y="611509"/>
                      <a:pt x="96953" y="611509"/>
                    </a:cubicBezTo>
                    <a:lnTo>
                      <a:pt x="96954" y="611508"/>
                    </a:lnTo>
                    <a:cubicBezTo>
                      <a:pt x="43408" y="611508"/>
                      <a:pt x="0" y="568100"/>
                      <a:pt x="0" y="514554"/>
                    </a:cubicBezTo>
                    <a:lnTo>
                      <a:pt x="0" y="0"/>
                    </a:lnTo>
                  </a:path>
                </a:pathLst>
              </a:custGeom>
              <a:pattFill prst="dkVert">
                <a:fgClr>
                  <a:srgbClr val="00B0F0"/>
                </a:fgClr>
                <a:bgClr>
                  <a:schemeClr val="accent5">
                    <a:lumMod val="20000"/>
                    <a:lumOff val="8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AB2F71E0-2112-4768-9909-FAAEBDE77479}"/>
                  </a:ext>
                </a:extLst>
              </p:cNvPr>
              <p:cNvSpPr/>
              <p:nvPr/>
            </p:nvSpPr>
            <p:spPr>
              <a:xfrm rot="18870612">
                <a:off x="5974638" y="3199931"/>
                <a:ext cx="197584" cy="456180"/>
              </a:xfrm>
              <a:custGeom>
                <a:avLst/>
                <a:gdLst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6" fmla="*/ 169091 w 198102"/>
                  <a:gd name="connsiteY6" fmla="*/ 29012 h 592561"/>
                  <a:gd name="connsiteX0" fmla="*/ 169091 w 260531"/>
                  <a:gd name="connsiteY0" fmla="*/ 29012 h 592561"/>
                  <a:gd name="connsiteX1" fmla="*/ 198102 w 260531"/>
                  <a:gd name="connsiteY1" fmla="*/ 99051 h 592561"/>
                  <a:gd name="connsiteX2" fmla="*/ 198102 w 260531"/>
                  <a:gd name="connsiteY2" fmla="*/ 592561 h 592561"/>
                  <a:gd name="connsiteX3" fmla="*/ 0 w 260531"/>
                  <a:gd name="connsiteY3" fmla="*/ 391043 h 592561"/>
                  <a:gd name="connsiteX4" fmla="*/ 0 w 260531"/>
                  <a:gd name="connsiteY4" fmla="*/ 99051 h 592561"/>
                  <a:gd name="connsiteX5" fmla="*/ 99051 w 260531"/>
                  <a:gd name="connsiteY5" fmla="*/ 0 h 592561"/>
                  <a:gd name="connsiteX6" fmla="*/ 260531 w 260531"/>
                  <a:gd name="connsiteY6" fmla="*/ 120452 h 592561"/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0" fmla="*/ 198102 w 198102"/>
                  <a:gd name="connsiteY0" fmla="*/ 99051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0964 w 198102"/>
                  <a:gd name="connsiteY0" fmla="*/ 146138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59666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60615 h 493510"/>
                  <a:gd name="connsiteX1" fmla="*/ 198102 w 198102"/>
                  <a:gd name="connsiteY1" fmla="*/ 493510 h 493510"/>
                  <a:gd name="connsiteX2" fmla="*/ 0 w 198102"/>
                  <a:gd name="connsiteY2" fmla="*/ 291992 h 493510"/>
                  <a:gd name="connsiteX3" fmla="*/ 0 w 198102"/>
                  <a:gd name="connsiteY3" fmla="*/ 0 h 49351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584" h="456180">
                    <a:moveTo>
                      <a:pt x="197584" y="60615"/>
                    </a:moveTo>
                    <a:lnTo>
                      <a:pt x="164745" y="456180"/>
                    </a:lnTo>
                    <a:lnTo>
                      <a:pt x="0" y="291992"/>
                    </a:lnTo>
                    <a:lnTo>
                      <a:pt x="0" y="0"/>
                    </a:lnTo>
                  </a:path>
                </a:pathLst>
              </a:custGeom>
              <a:pattFill prst="dkVert">
                <a:fgClr>
                  <a:srgbClr val="00B0F0"/>
                </a:fgClr>
                <a:bgClr>
                  <a:schemeClr val="accent5">
                    <a:lumMod val="20000"/>
                    <a:lumOff val="8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90" name="フリーフォーム: 図形 389">
              <a:extLst>
                <a:ext uri="{FF2B5EF4-FFF2-40B4-BE49-F238E27FC236}">
                  <a16:creationId xmlns:a16="http://schemas.microsoft.com/office/drawing/2014/main" id="{3DD1B0E7-881B-4C7D-83DF-4CA438DE81BF}"/>
                </a:ext>
              </a:extLst>
            </p:cNvPr>
            <p:cNvSpPr/>
            <p:nvPr/>
          </p:nvSpPr>
          <p:spPr>
            <a:xfrm>
              <a:off x="4437044" y="1295282"/>
              <a:ext cx="1063644" cy="629203"/>
            </a:xfrm>
            <a:custGeom>
              <a:avLst/>
              <a:gdLst>
                <a:gd name="connsiteX0" fmla="*/ 531822 w 1063644"/>
                <a:gd name="connsiteY0" fmla="*/ 0 h 629203"/>
                <a:gd name="connsiteX1" fmla="*/ 1063644 w 1063644"/>
                <a:gd name="connsiteY1" fmla="*/ 502141 h 629203"/>
                <a:gd name="connsiteX2" fmla="*/ 1052840 w 1063644"/>
                <a:gd name="connsiteY2" fmla="*/ 603340 h 629203"/>
                <a:gd name="connsiteX3" fmla="*/ 1044337 w 1063644"/>
                <a:gd name="connsiteY3" fmla="*/ 629203 h 629203"/>
                <a:gd name="connsiteX4" fmla="*/ 1036594 w 1063644"/>
                <a:gd name="connsiteY4" fmla="*/ 604749 h 629203"/>
                <a:gd name="connsiteX5" fmla="*/ 531822 w 1063644"/>
                <a:gd name="connsiteY5" fmla="*/ 276730 h 629203"/>
                <a:gd name="connsiteX6" fmla="*/ 27051 w 1063644"/>
                <a:gd name="connsiteY6" fmla="*/ 604749 h 629203"/>
                <a:gd name="connsiteX7" fmla="*/ 19308 w 1063644"/>
                <a:gd name="connsiteY7" fmla="*/ 629203 h 629203"/>
                <a:gd name="connsiteX8" fmla="*/ 10805 w 1063644"/>
                <a:gd name="connsiteY8" fmla="*/ 603340 h 629203"/>
                <a:gd name="connsiteX9" fmla="*/ 0 w 1063644"/>
                <a:gd name="connsiteY9" fmla="*/ 502141 h 629203"/>
                <a:gd name="connsiteX10" fmla="*/ 531822 w 1063644"/>
                <a:gd name="connsiteY10" fmla="*/ 0 h 629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63644" h="629203">
                  <a:moveTo>
                    <a:pt x="531822" y="0"/>
                  </a:moveTo>
                  <a:cubicBezTo>
                    <a:pt x="825539" y="0"/>
                    <a:pt x="1063644" y="224816"/>
                    <a:pt x="1063644" y="502141"/>
                  </a:cubicBezTo>
                  <a:cubicBezTo>
                    <a:pt x="1063644" y="536807"/>
                    <a:pt x="1059924" y="570652"/>
                    <a:pt x="1052840" y="603340"/>
                  </a:cubicBezTo>
                  <a:lnTo>
                    <a:pt x="1044337" y="629203"/>
                  </a:lnTo>
                  <a:lnTo>
                    <a:pt x="1036594" y="604749"/>
                  </a:lnTo>
                  <a:cubicBezTo>
                    <a:pt x="953430" y="411986"/>
                    <a:pt x="758738" y="276730"/>
                    <a:pt x="531822" y="276730"/>
                  </a:cubicBezTo>
                  <a:cubicBezTo>
                    <a:pt x="304907" y="276730"/>
                    <a:pt x="110215" y="411986"/>
                    <a:pt x="27051" y="604749"/>
                  </a:cubicBezTo>
                  <a:lnTo>
                    <a:pt x="19308" y="629203"/>
                  </a:lnTo>
                  <a:lnTo>
                    <a:pt x="10805" y="603340"/>
                  </a:lnTo>
                  <a:cubicBezTo>
                    <a:pt x="3721" y="570652"/>
                    <a:pt x="0" y="536807"/>
                    <a:pt x="0" y="502141"/>
                  </a:cubicBezTo>
                  <a:cubicBezTo>
                    <a:pt x="0" y="224816"/>
                    <a:pt x="238105" y="0"/>
                    <a:pt x="531822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4A43516E-0956-4250-9713-2A8593091C62}"/>
              </a:ext>
            </a:extLst>
          </p:cNvPr>
          <p:cNvGrpSpPr/>
          <p:nvPr/>
        </p:nvGrpSpPr>
        <p:grpSpPr>
          <a:xfrm>
            <a:off x="7318346" y="1233204"/>
            <a:ext cx="1193236" cy="2310065"/>
            <a:chOff x="7318346" y="1233204"/>
            <a:chExt cx="1193236" cy="2310065"/>
          </a:xfrm>
        </p:grpSpPr>
        <p:sp>
          <p:nvSpPr>
            <p:cNvPr id="473" name="片側の 2 つの角を丸めた四角形 144">
              <a:extLst>
                <a:ext uri="{FF2B5EF4-FFF2-40B4-BE49-F238E27FC236}">
                  <a16:creationId xmlns:a16="http://schemas.microsoft.com/office/drawing/2014/main" id="{75235146-6298-48F5-8F80-D0E8E81C5D61}"/>
                </a:ext>
              </a:extLst>
            </p:cNvPr>
            <p:cNvSpPr/>
            <p:nvPr/>
          </p:nvSpPr>
          <p:spPr>
            <a:xfrm>
              <a:off x="7488253" y="2549525"/>
              <a:ext cx="840158" cy="993744"/>
            </a:xfrm>
            <a:prstGeom prst="round2SameRect">
              <a:avLst>
                <a:gd name="adj1" fmla="val 39895"/>
                <a:gd name="adj2" fmla="val 0"/>
              </a:avLst>
            </a:prstGeom>
            <a:pattFill prst="lgGrid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4" name="四角形: 角を丸くする 8">
              <a:extLst>
                <a:ext uri="{FF2B5EF4-FFF2-40B4-BE49-F238E27FC236}">
                  <a16:creationId xmlns:a16="http://schemas.microsoft.com/office/drawing/2014/main" id="{58F5D3C3-C187-4BA6-B8FC-4C4FDDBA9DE8}"/>
                </a:ext>
              </a:extLst>
            </p:cNvPr>
            <p:cNvSpPr/>
            <p:nvPr/>
          </p:nvSpPr>
          <p:spPr>
            <a:xfrm rot="1501048">
              <a:off x="7376768" y="2770817"/>
              <a:ext cx="193907" cy="611509"/>
            </a:xfrm>
            <a:custGeom>
              <a:avLst/>
              <a:gdLst>
                <a:gd name="connsiteX0" fmla="*/ 0 w 193907"/>
                <a:gd name="connsiteY0" fmla="*/ 96954 h 708462"/>
                <a:gd name="connsiteX1" fmla="*/ 96954 w 193907"/>
                <a:gd name="connsiteY1" fmla="*/ 0 h 708462"/>
                <a:gd name="connsiteX2" fmla="*/ 96954 w 193907"/>
                <a:gd name="connsiteY2" fmla="*/ 0 h 708462"/>
                <a:gd name="connsiteX3" fmla="*/ 193908 w 193907"/>
                <a:gd name="connsiteY3" fmla="*/ 96954 h 708462"/>
                <a:gd name="connsiteX4" fmla="*/ 193907 w 193907"/>
                <a:gd name="connsiteY4" fmla="*/ 611509 h 708462"/>
                <a:gd name="connsiteX5" fmla="*/ 96953 w 193907"/>
                <a:gd name="connsiteY5" fmla="*/ 708463 h 708462"/>
                <a:gd name="connsiteX6" fmla="*/ 96954 w 193907"/>
                <a:gd name="connsiteY6" fmla="*/ 708462 h 708462"/>
                <a:gd name="connsiteX7" fmla="*/ 0 w 193907"/>
                <a:gd name="connsiteY7" fmla="*/ 611508 h 708462"/>
                <a:gd name="connsiteX8" fmla="*/ 0 w 193907"/>
                <a:gd name="connsiteY8" fmla="*/ 96954 h 708462"/>
                <a:gd name="connsiteX0" fmla="*/ 0 w 193908"/>
                <a:gd name="connsiteY0" fmla="*/ 96954 h 708463"/>
                <a:gd name="connsiteX1" fmla="*/ 96954 w 193908"/>
                <a:gd name="connsiteY1" fmla="*/ 0 h 708463"/>
                <a:gd name="connsiteX2" fmla="*/ 193908 w 193908"/>
                <a:gd name="connsiteY2" fmla="*/ 96954 h 708463"/>
                <a:gd name="connsiteX3" fmla="*/ 193907 w 193908"/>
                <a:gd name="connsiteY3" fmla="*/ 611509 h 708463"/>
                <a:gd name="connsiteX4" fmla="*/ 96953 w 193908"/>
                <a:gd name="connsiteY4" fmla="*/ 708463 h 708463"/>
                <a:gd name="connsiteX5" fmla="*/ 96954 w 193908"/>
                <a:gd name="connsiteY5" fmla="*/ 708462 h 708463"/>
                <a:gd name="connsiteX6" fmla="*/ 0 w 193908"/>
                <a:gd name="connsiteY6" fmla="*/ 611508 h 708463"/>
                <a:gd name="connsiteX7" fmla="*/ 0 w 193908"/>
                <a:gd name="connsiteY7" fmla="*/ 96954 h 708463"/>
                <a:gd name="connsiteX0" fmla="*/ 96954 w 193908"/>
                <a:gd name="connsiteY0" fmla="*/ 0 h 708463"/>
                <a:gd name="connsiteX1" fmla="*/ 193908 w 193908"/>
                <a:gd name="connsiteY1" fmla="*/ 96954 h 708463"/>
                <a:gd name="connsiteX2" fmla="*/ 193907 w 193908"/>
                <a:gd name="connsiteY2" fmla="*/ 611509 h 708463"/>
                <a:gd name="connsiteX3" fmla="*/ 96953 w 193908"/>
                <a:gd name="connsiteY3" fmla="*/ 708463 h 708463"/>
                <a:gd name="connsiteX4" fmla="*/ 96954 w 193908"/>
                <a:gd name="connsiteY4" fmla="*/ 708462 h 708463"/>
                <a:gd name="connsiteX5" fmla="*/ 0 w 193908"/>
                <a:gd name="connsiteY5" fmla="*/ 611508 h 708463"/>
                <a:gd name="connsiteX6" fmla="*/ 0 w 193908"/>
                <a:gd name="connsiteY6" fmla="*/ 96954 h 708463"/>
                <a:gd name="connsiteX7" fmla="*/ 188394 w 193908"/>
                <a:gd name="connsiteY7" fmla="*/ 91440 h 708463"/>
                <a:gd name="connsiteX0" fmla="*/ 193908 w 193908"/>
                <a:gd name="connsiteY0" fmla="*/ 58607 h 670116"/>
                <a:gd name="connsiteX1" fmla="*/ 193907 w 193908"/>
                <a:gd name="connsiteY1" fmla="*/ 573162 h 670116"/>
                <a:gd name="connsiteX2" fmla="*/ 96953 w 193908"/>
                <a:gd name="connsiteY2" fmla="*/ 670116 h 670116"/>
                <a:gd name="connsiteX3" fmla="*/ 96954 w 193908"/>
                <a:gd name="connsiteY3" fmla="*/ 670115 h 670116"/>
                <a:gd name="connsiteX4" fmla="*/ 0 w 193908"/>
                <a:gd name="connsiteY4" fmla="*/ 573161 h 670116"/>
                <a:gd name="connsiteX5" fmla="*/ 0 w 193908"/>
                <a:gd name="connsiteY5" fmla="*/ 58607 h 670116"/>
                <a:gd name="connsiteX6" fmla="*/ 188394 w 193908"/>
                <a:gd name="connsiteY6" fmla="*/ 53093 h 670116"/>
                <a:gd name="connsiteX0" fmla="*/ 193908 w 193908"/>
                <a:gd name="connsiteY0" fmla="*/ 0 h 611509"/>
                <a:gd name="connsiteX1" fmla="*/ 193907 w 193908"/>
                <a:gd name="connsiteY1" fmla="*/ 514555 h 611509"/>
                <a:gd name="connsiteX2" fmla="*/ 96953 w 193908"/>
                <a:gd name="connsiteY2" fmla="*/ 611509 h 611509"/>
                <a:gd name="connsiteX3" fmla="*/ 96954 w 193908"/>
                <a:gd name="connsiteY3" fmla="*/ 611508 h 611509"/>
                <a:gd name="connsiteX4" fmla="*/ 0 w 193908"/>
                <a:gd name="connsiteY4" fmla="*/ 514554 h 611509"/>
                <a:gd name="connsiteX5" fmla="*/ 0 w 193908"/>
                <a:gd name="connsiteY5" fmla="*/ 0 h 611509"/>
                <a:gd name="connsiteX0" fmla="*/ 193908 w 195377"/>
                <a:gd name="connsiteY0" fmla="*/ 0 h 611509"/>
                <a:gd name="connsiteX1" fmla="*/ 193907 w 195377"/>
                <a:gd name="connsiteY1" fmla="*/ 514555 h 611509"/>
                <a:gd name="connsiteX2" fmla="*/ 96953 w 195377"/>
                <a:gd name="connsiteY2" fmla="*/ 611509 h 611509"/>
                <a:gd name="connsiteX3" fmla="*/ 96954 w 195377"/>
                <a:gd name="connsiteY3" fmla="*/ 611508 h 611509"/>
                <a:gd name="connsiteX4" fmla="*/ 0 w 195377"/>
                <a:gd name="connsiteY4" fmla="*/ 514554 h 611509"/>
                <a:gd name="connsiteX5" fmla="*/ 0 w 195377"/>
                <a:gd name="connsiteY5" fmla="*/ 0 h 611509"/>
                <a:gd name="connsiteX0" fmla="*/ 171756 w 196825"/>
                <a:gd name="connsiteY0" fmla="*/ 189028 h 611509"/>
                <a:gd name="connsiteX1" fmla="*/ 193907 w 196825"/>
                <a:gd name="connsiteY1" fmla="*/ 514555 h 611509"/>
                <a:gd name="connsiteX2" fmla="*/ 96953 w 196825"/>
                <a:gd name="connsiteY2" fmla="*/ 611509 h 611509"/>
                <a:gd name="connsiteX3" fmla="*/ 96954 w 196825"/>
                <a:gd name="connsiteY3" fmla="*/ 611508 h 611509"/>
                <a:gd name="connsiteX4" fmla="*/ 0 w 196825"/>
                <a:gd name="connsiteY4" fmla="*/ 514554 h 611509"/>
                <a:gd name="connsiteX5" fmla="*/ 0 w 196825"/>
                <a:gd name="connsiteY5" fmla="*/ 0 h 611509"/>
                <a:gd name="connsiteX0" fmla="*/ 171756 w 193907"/>
                <a:gd name="connsiteY0" fmla="*/ 189028 h 611509"/>
                <a:gd name="connsiteX1" fmla="*/ 193907 w 193907"/>
                <a:gd name="connsiteY1" fmla="*/ 514555 h 611509"/>
                <a:gd name="connsiteX2" fmla="*/ 96953 w 193907"/>
                <a:gd name="connsiteY2" fmla="*/ 611509 h 611509"/>
                <a:gd name="connsiteX3" fmla="*/ 96954 w 193907"/>
                <a:gd name="connsiteY3" fmla="*/ 611508 h 611509"/>
                <a:gd name="connsiteX4" fmla="*/ 0 w 193907"/>
                <a:gd name="connsiteY4" fmla="*/ 514554 h 611509"/>
                <a:gd name="connsiteX5" fmla="*/ 0 w 193907"/>
                <a:gd name="connsiteY5" fmla="*/ 0 h 611509"/>
                <a:gd name="connsiteX0" fmla="*/ 171756 w 193907"/>
                <a:gd name="connsiteY0" fmla="*/ 189028 h 611509"/>
                <a:gd name="connsiteX1" fmla="*/ 193907 w 193907"/>
                <a:gd name="connsiteY1" fmla="*/ 514555 h 611509"/>
                <a:gd name="connsiteX2" fmla="*/ 96953 w 193907"/>
                <a:gd name="connsiteY2" fmla="*/ 611509 h 611509"/>
                <a:gd name="connsiteX3" fmla="*/ 96954 w 193907"/>
                <a:gd name="connsiteY3" fmla="*/ 611508 h 611509"/>
                <a:gd name="connsiteX4" fmla="*/ 0 w 193907"/>
                <a:gd name="connsiteY4" fmla="*/ 514554 h 611509"/>
                <a:gd name="connsiteX5" fmla="*/ 0 w 193907"/>
                <a:gd name="connsiteY5" fmla="*/ 0 h 611509"/>
                <a:gd name="connsiteX0" fmla="*/ 171756 w 193907"/>
                <a:gd name="connsiteY0" fmla="*/ 189028 h 611509"/>
                <a:gd name="connsiteX1" fmla="*/ 193907 w 193907"/>
                <a:gd name="connsiteY1" fmla="*/ 514555 h 611509"/>
                <a:gd name="connsiteX2" fmla="*/ 96953 w 193907"/>
                <a:gd name="connsiteY2" fmla="*/ 611509 h 611509"/>
                <a:gd name="connsiteX3" fmla="*/ 96954 w 193907"/>
                <a:gd name="connsiteY3" fmla="*/ 611508 h 611509"/>
                <a:gd name="connsiteX4" fmla="*/ 0 w 193907"/>
                <a:gd name="connsiteY4" fmla="*/ 514554 h 611509"/>
                <a:gd name="connsiteX5" fmla="*/ 0 w 193907"/>
                <a:gd name="connsiteY5" fmla="*/ 0 h 611509"/>
                <a:gd name="connsiteX0" fmla="*/ 187007 w 193907"/>
                <a:gd name="connsiteY0" fmla="*/ 334324 h 611509"/>
                <a:gd name="connsiteX1" fmla="*/ 193907 w 193907"/>
                <a:gd name="connsiteY1" fmla="*/ 514555 h 611509"/>
                <a:gd name="connsiteX2" fmla="*/ 96953 w 193907"/>
                <a:gd name="connsiteY2" fmla="*/ 611509 h 611509"/>
                <a:gd name="connsiteX3" fmla="*/ 96954 w 193907"/>
                <a:gd name="connsiteY3" fmla="*/ 611508 h 611509"/>
                <a:gd name="connsiteX4" fmla="*/ 0 w 193907"/>
                <a:gd name="connsiteY4" fmla="*/ 514554 h 611509"/>
                <a:gd name="connsiteX5" fmla="*/ 0 w 193907"/>
                <a:gd name="connsiteY5" fmla="*/ 0 h 611509"/>
                <a:gd name="connsiteX0" fmla="*/ 187007 w 193907"/>
                <a:gd name="connsiteY0" fmla="*/ 334324 h 611509"/>
                <a:gd name="connsiteX1" fmla="*/ 193907 w 193907"/>
                <a:gd name="connsiteY1" fmla="*/ 514555 h 611509"/>
                <a:gd name="connsiteX2" fmla="*/ 96953 w 193907"/>
                <a:gd name="connsiteY2" fmla="*/ 611509 h 611509"/>
                <a:gd name="connsiteX3" fmla="*/ 96954 w 193907"/>
                <a:gd name="connsiteY3" fmla="*/ 611508 h 611509"/>
                <a:gd name="connsiteX4" fmla="*/ 0 w 193907"/>
                <a:gd name="connsiteY4" fmla="*/ 514554 h 611509"/>
                <a:gd name="connsiteX5" fmla="*/ 0 w 193907"/>
                <a:gd name="connsiteY5" fmla="*/ 0 h 611509"/>
                <a:gd name="connsiteX0" fmla="*/ 187007 w 193907"/>
                <a:gd name="connsiteY0" fmla="*/ 334324 h 611509"/>
                <a:gd name="connsiteX1" fmla="*/ 193907 w 193907"/>
                <a:gd name="connsiteY1" fmla="*/ 514555 h 611509"/>
                <a:gd name="connsiteX2" fmla="*/ 96953 w 193907"/>
                <a:gd name="connsiteY2" fmla="*/ 611509 h 611509"/>
                <a:gd name="connsiteX3" fmla="*/ 96954 w 193907"/>
                <a:gd name="connsiteY3" fmla="*/ 611508 h 611509"/>
                <a:gd name="connsiteX4" fmla="*/ 0 w 193907"/>
                <a:gd name="connsiteY4" fmla="*/ 514554 h 611509"/>
                <a:gd name="connsiteX5" fmla="*/ 0 w 193907"/>
                <a:gd name="connsiteY5" fmla="*/ 0 h 611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3907" h="611509">
                  <a:moveTo>
                    <a:pt x="187007" y="334324"/>
                  </a:moveTo>
                  <a:lnTo>
                    <a:pt x="193907" y="514555"/>
                  </a:lnTo>
                  <a:cubicBezTo>
                    <a:pt x="181440" y="584969"/>
                    <a:pt x="150499" y="611509"/>
                    <a:pt x="96953" y="611509"/>
                  </a:cubicBezTo>
                  <a:lnTo>
                    <a:pt x="96954" y="611508"/>
                  </a:lnTo>
                  <a:cubicBezTo>
                    <a:pt x="43408" y="611508"/>
                    <a:pt x="0" y="568100"/>
                    <a:pt x="0" y="514554"/>
                  </a:cubicBezTo>
                  <a:lnTo>
                    <a:pt x="0" y="0"/>
                  </a:lnTo>
                </a:path>
              </a:pathLst>
            </a:custGeom>
            <a:pattFill prst="lgGrid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5" name="フリーフォーム: 図形 474">
              <a:extLst>
                <a:ext uri="{FF2B5EF4-FFF2-40B4-BE49-F238E27FC236}">
                  <a16:creationId xmlns:a16="http://schemas.microsoft.com/office/drawing/2014/main" id="{F75E6015-9224-4549-9DDA-B89C899CAA02}"/>
                </a:ext>
              </a:extLst>
            </p:cNvPr>
            <p:cNvSpPr/>
            <p:nvPr/>
          </p:nvSpPr>
          <p:spPr>
            <a:xfrm>
              <a:off x="7726618" y="2340367"/>
              <a:ext cx="382718" cy="344375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0961 w 525992"/>
                <a:gd name="connsiteY2" fmla="*/ 22095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19778 w 525992"/>
                <a:gd name="connsiteY3" fmla="*/ 240006 h 351598"/>
                <a:gd name="connsiteX4" fmla="*/ 525992 w 525992"/>
                <a:gd name="connsiteY4" fmla="*/ 254756 h 351598"/>
                <a:gd name="connsiteX5" fmla="*/ 262996 w 525992"/>
                <a:gd name="connsiteY5" fmla="*/ 351598 h 351598"/>
                <a:gd name="connsiteX6" fmla="*/ 0 w 525992"/>
                <a:gd name="connsiteY6" fmla="*/ 254756 h 351598"/>
                <a:gd name="connsiteX7" fmla="*/ 6215 w 525992"/>
                <a:gd name="connsiteY7" fmla="*/ 240006 h 351598"/>
                <a:gd name="connsiteX8" fmla="*/ 139089 w 525992"/>
                <a:gd name="connsiteY8" fmla="*/ 216193 h 351598"/>
                <a:gd name="connsiteX9" fmla="*/ 160641 w 525992"/>
                <a:gd name="connsiteY9" fmla="*/ 0 h 35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5992" h="351598">
                  <a:moveTo>
                    <a:pt x="160641" y="0"/>
                  </a:moveTo>
                  <a:lnTo>
                    <a:pt x="362085" y="0"/>
                  </a:lnTo>
                  <a:lnTo>
                    <a:pt x="380961" y="22095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51598"/>
                    <a:pt x="262996" y="351598"/>
                  </a:cubicBezTo>
                  <a:cubicBezTo>
                    <a:pt x="117747" y="351598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9089" y="216193"/>
                  </a:lnTo>
                  <a:cubicBezTo>
                    <a:pt x="147166" y="136191"/>
                    <a:pt x="152564" y="80002"/>
                    <a:pt x="1606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6" name="台形 475">
              <a:extLst>
                <a:ext uri="{FF2B5EF4-FFF2-40B4-BE49-F238E27FC236}">
                  <a16:creationId xmlns:a16="http://schemas.microsoft.com/office/drawing/2014/main" id="{859F6482-868D-419F-B3DE-A98496E844DD}"/>
                </a:ext>
              </a:extLst>
            </p:cNvPr>
            <p:cNvSpPr/>
            <p:nvPr/>
          </p:nvSpPr>
          <p:spPr>
            <a:xfrm>
              <a:off x="7620651" y="2608473"/>
              <a:ext cx="107848" cy="295963"/>
            </a:xfrm>
            <a:prstGeom prst="trapezoid">
              <a:avLst>
                <a:gd name="adj" fmla="val 29450"/>
              </a:avLst>
            </a:prstGeom>
            <a:solidFill>
              <a:srgbClr val="339933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7" name="台形 476">
              <a:extLst>
                <a:ext uri="{FF2B5EF4-FFF2-40B4-BE49-F238E27FC236}">
                  <a16:creationId xmlns:a16="http://schemas.microsoft.com/office/drawing/2014/main" id="{EE47A186-AA0F-46EE-8837-D2E0BB4CCFF3}"/>
                </a:ext>
              </a:extLst>
            </p:cNvPr>
            <p:cNvSpPr/>
            <p:nvPr/>
          </p:nvSpPr>
          <p:spPr>
            <a:xfrm>
              <a:off x="8103883" y="2608473"/>
              <a:ext cx="107848" cy="295963"/>
            </a:xfrm>
            <a:prstGeom prst="trapezoid">
              <a:avLst>
                <a:gd name="adj" fmla="val 29450"/>
              </a:avLst>
            </a:prstGeom>
            <a:solidFill>
              <a:srgbClr val="339933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8" name="台形 477">
              <a:extLst>
                <a:ext uri="{FF2B5EF4-FFF2-40B4-BE49-F238E27FC236}">
                  <a16:creationId xmlns:a16="http://schemas.microsoft.com/office/drawing/2014/main" id="{946FCB89-78D6-4184-9F13-182565D38E20}"/>
                </a:ext>
              </a:extLst>
            </p:cNvPr>
            <p:cNvSpPr/>
            <p:nvPr/>
          </p:nvSpPr>
          <p:spPr>
            <a:xfrm>
              <a:off x="7511213" y="2854448"/>
              <a:ext cx="810054" cy="688821"/>
            </a:xfrm>
            <a:prstGeom prst="trapezoid">
              <a:avLst>
                <a:gd name="adj" fmla="val 15364"/>
              </a:avLst>
            </a:prstGeom>
            <a:solidFill>
              <a:srgbClr val="339933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9" name="フリーフォーム: 図形 478">
              <a:extLst>
                <a:ext uri="{FF2B5EF4-FFF2-40B4-BE49-F238E27FC236}">
                  <a16:creationId xmlns:a16="http://schemas.microsoft.com/office/drawing/2014/main" id="{2FB5EBA7-D6EE-43E3-9438-09824B94345C}"/>
                </a:ext>
              </a:extLst>
            </p:cNvPr>
            <p:cNvSpPr/>
            <p:nvPr/>
          </p:nvSpPr>
          <p:spPr>
            <a:xfrm>
              <a:off x="7592643" y="2538038"/>
              <a:ext cx="650667" cy="227586"/>
            </a:xfrm>
            <a:custGeom>
              <a:avLst/>
              <a:gdLst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335609 w 698657"/>
                <a:gd name="connsiteY12" fmla="*/ 165491 h 231750"/>
                <a:gd name="connsiteX13" fmla="*/ 168673 w 698657"/>
                <a:gd name="connsiteY13" fmla="*/ 227585 h 231750"/>
                <a:gd name="connsiteX14" fmla="*/ 102844 w 698657"/>
                <a:gd name="connsiteY14" fmla="*/ 216221 h 231750"/>
                <a:gd name="connsiteX15" fmla="*/ 6464 w 698657"/>
                <a:gd name="connsiteY15" fmla="*/ 108670 h 231750"/>
                <a:gd name="connsiteX16" fmla="*/ 24102 w 698657"/>
                <a:gd name="connsiteY16" fmla="*/ 66259 h 231750"/>
                <a:gd name="connsiteX17" fmla="*/ 191038 w 698657"/>
                <a:gd name="connsiteY17" fmla="*/ 4165 h 231750"/>
                <a:gd name="connsiteX18" fmla="*/ 227607 w 698657"/>
                <a:gd name="connsiteY18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168673 w 698657"/>
                <a:gd name="connsiteY12" fmla="*/ 227585 h 231750"/>
                <a:gd name="connsiteX13" fmla="*/ 102844 w 698657"/>
                <a:gd name="connsiteY13" fmla="*/ 216221 h 231750"/>
                <a:gd name="connsiteX14" fmla="*/ 6464 w 698657"/>
                <a:gd name="connsiteY14" fmla="*/ 108670 h 231750"/>
                <a:gd name="connsiteX15" fmla="*/ 24102 w 698657"/>
                <a:gd name="connsiteY15" fmla="*/ 66259 h 231750"/>
                <a:gd name="connsiteX16" fmla="*/ 191038 w 698657"/>
                <a:gd name="connsiteY16" fmla="*/ 4165 h 231750"/>
                <a:gd name="connsiteX17" fmla="*/ 227607 w 698657"/>
                <a:gd name="connsiteY17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53972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42065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03505 w 674555"/>
                <a:gd name="connsiteY0" fmla="*/ 1063 h 231750"/>
                <a:gd name="connsiteX1" fmla="*/ 232766 w 674555"/>
                <a:gd name="connsiteY1" fmla="*/ 15528 h 231750"/>
                <a:gd name="connsiteX2" fmla="*/ 325227 w 674555"/>
                <a:gd name="connsiteY2" fmla="*/ 118706 h 231750"/>
                <a:gd name="connsiteX3" fmla="*/ 417687 w 674555"/>
                <a:gd name="connsiteY3" fmla="*/ 15529 h 231750"/>
                <a:gd name="connsiteX4" fmla="*/ 446949 w 674555"/>
                <a:gd name="connsiteY4" fmla="*/ 1064 h 231750"/>
                <a:gd name="connsiteX5" fmla="*/ 483517 w 674555"/>
                <a:gd name="connsiteY5" fmla="*/ 4166 h 231750"/>
                <a:gd name="connsiteX6" fmla="*/ 650453 w 674555"/>
                <a:gd name="connsiteY6" fmla="*/ 66260 h 231750"/>
                <a:gd name="connsiteX7" fmla="*/ 668091 w 674555"/>
                <a:gd name="connsiteY7" fmla="*/ 108671 h 231750"/>
                <a:gd name="connsiteX8" fmla="*/ 571711 w 674555"/>
                <a:gd name="connsiteY8" fmla="*/ 216222 h 231750"/>
                <a:gd name="connsiteX9" fmla="*/ 505882 w 674555"/>
                <a:gd name="connsiteY9" fmla="*/ 227586 h 231750"/>
                <a:gd name="connsiteX10" fmla="*/ 325226 w 674555"/>
                <a:gd name="connsiteY10" fmla="*/ 142065 h 231750"/>
                <a:gd name="connsiteX11" fmla="*/ 144571 w 674555"/>
                <a:gd name="connsiteY11" fmla="*/ 227585 h 231750"/>
                <a:gd name="connsiteX12" fmla="*/ 78742 w 674555"/>
                <a:gd name="connsiteY12" fmla="*/ 216221 h 231750"/>
                <a:gd name="connsiteX13" fmla="*/ 0 w 674555"/>
                <a:gd name="connsiteY13" fmla="*/ 66259 h 231750"/>
                <a:gd name="connsiteX14" fmla="*/ 166936 w 674555"/>
                <a:gd name="connsiteY14" fmla="*/ 4165 h 231750"/>
                <a:gd name="connsiteX15" fmla="*/ 203505 w 674555"/>
                <a:gd name="connsiteY15" fmla="*/ 1063 h 231750"/>
                <a:gd name="connsiteX0" fmla="*/ 203505 w 652477"/>
                <a:gd name="connsiteY0" fmla="*/ 1063 h 231750"/>
                <a:gd name="connsiteX1" fmla="*/ 232766 w 652477"/>
                <a:gd name="connsiteY1" fmla="*/ 15528 h 231750"/>
                <a:gd name="connsiteX2" fmla="*/ 325227 w 652477"/>
                <a:gd name="connsiteY2" fmla="*/ 118706 h 231750"/>
                <a:gd name="connsiteX3" fmla="*/ 417687 w 652477"/>
                <a:gd name="connsiteY3" fmla="*/ 15529 h 231750"/>
                <a:gd name="connsiteX4" fmla="*/ 446949 w 652477"/>
                <a:gd name="connsiteY4" fmla="*/ 1064 h 231750"/>
                <a:gd name="connsiteX5" fmla="*/ 483517 w 652477"/>
                <a:gd name="connsiteY5" fmla="*/ 4166 h 231750"/>
                <a:gd name="connsiteX6" fmla="*/ 650453 w 652477"/>
                <a:gd name="connsiteY6" fmla="*/ 66260 h 231750"/>
                <a:gd name="connsiteX7" fmla="*/ 571711 w 652477"/>
                <a:gd name="connsiteY7" fmla="*/ 216222 h 231750"/>
                <a:gd name="connsiteX8" fmla="*/ 505882 w 652477"/>
                <a:gd name="connsiteY8" fmla="*/ 227586 h 231750"/>
                <a:gd name="connsiteX9" fmla="*/ 325226 w 652477"/>
                <a:gd name="connsiteY9" fmla="*/ 142065 h 231750"/>
                <a:gd name="connsiteX10" fmla="*/ 144571 w 652477"/>
                <a:gd name="connsiteY10" fmla="*/ 227585 h 231750"/>
                <a:gd name="connsiteX11" fmla="*/ 78742 w 652477"/>
                <a:gd name="connsiteY11" fmla="*/ 216221 h 231750"/>
                <a:gd name="connsiteX12" fmla="*/ 0 w 652477"/>
                <a:gd name="connsiteY12" fmla="*/ 66259 h 231750"/>
                <a:gd name="connsiteX13" fmla="*/ 166936 w 652477"/>
                <a:gd name="connsiteY13" fmla="*/ 4165 h 231750"/>
                <a:gd name="connsiteX14" fmla="*/ 203505 w 652477"/>
                <a:gd name="connsiteY14" fmla="*/ 1063 h 231750"/>
                <a:gd name="connsiteX0" fmla="*/ 203505 w 650560"/>
                <a:gd name="connsiteY0" fmla="*/ 1063 h 231749"/>
                <a:gd name="connsiteX1" fmla="*/ 232766 w 650560"/>
                <a:gd name="connsiteY1" fmla="*/ 15528 h 231749"/>
                <a:gd name="connsiteX2" fmla="*/ 325227 w 650560"/>
                <a:gd name="connsiteY2" fmla="*/ 118706 h 231749"/>
                <a:gd name="connsiteX3" fmla="*/ 417687 w 650560"/>
                <a:gd name="connsiteY3" fmla="*/ 15529 h 231749"/>
                <a:gd name="connsiteX4" fmla="*/ 446949 w 650560"/>
                <a:gd name="connsiteY4" fmla="*/ 1064 h 231749"/>
                <a:gd name="connsiteX5" fmla="*/ 483517 w 650560"/>
                <a:gd name="connsiteY5" fmla="*/ 4166 h 231749"/>
                <a:gd name="connsiteX6" fmla="*/ 650453 w 650560"/>
                <a:gd name="connsiteY6" fmla="*/ 66260 h 231749"/>
                <a:gd name="connsiteX7" fmla="*/ 505882 w 650560"/>
                <a:gd name="connsiteY7" fmla="*/ 227586 h 231749"/>
                <a:gd name="connsiteX8" fmla="*/ 325226 w 650560"/>
                <a:gd name="connsiteY8" fmla="*/ 142065 h 231749"/>
                <a:gd name="connsiteX9" fmla="*/ 144571 w 650560"/>
                <a:gd name="connsiteY9" fmla="*/ 227585 h 231749"/>
                <a:gd name="connsiteX10" fmla="*/ 78742 w 650560"/>
                <a:gd name="connsiteY10" fmla="*/ 216221 h 231749"/>
                <a:gd name="connsiteX11" fmla="*/ 0 w 650560"/>
                <a:gd name="connsiteY11" fmla="*/ 66259 h 231749"/>
                <a:gd name="connsiteX12" fmla="*/ 166936 w 650560"/>
                <a:gd name="connsiteY12" fmla="*/ 4165 h 231749"/>
                <a:gd name="connsiteX13" fmla="*/ 203505 w 650560"/>
                <a:gd name="connsiteY13" fmla="*/ 1063 h 231749"/>
                <a:gd name="connsiteX0" fmla="*/ 203612 w 650667"/>
                <a:gd name="connsiteY0" fmla="*/ 1063 h 227586"/>
                <a:gd name="connsiteX1" fmla="*/ 232873 w 650667"/>
                <a:gd name="connsiteY1" fmla="*/ 15528 h 227586"/>
                <a:gd name="connsiteX2" fmla="*/ 325334 w 650667"/>
                <a:gd name="connsiteY2" fmla="*/ 118706 h 227586"/>
                <a:gd name="connsiteX3" fmla="*/ 417794 w 650667"/>
                <a:gd name="connsiteY3" fmla="*/ 15529 h 227586"/>
                <a:gd name="connsiteX4" fmla="*/ 447056 w 650667"/>
                <a:gd name="connsiteY4" fmla="*/ 1064 h 227586"/>
                <a:gd name="connsiteX5" fmla="*/ 483624 w 650667"/>
                <a:gd name="connsiteY5" fmla="*/ 4166 h 227586"/>
                <a:gd name="connsiteX6" fmla="*/ 650560 w 650667"/>
                <a:gd name="connsiteY6" fmla="*/ 66260 h 227586"/>
                <a:gd name="connsiteX7" fmla="*/ 505989 w 650667"/>
                <a:gd name="connsiteY7" fmla="*/ 227586 h 227586"/>
                <a:gd name="connsiteX8" fmla="*/ 325333 w 650667"/>
                <a:gd name="connsiteY8" fmla="*/ 142065 h 227586"/>
                <a:gd name="connsiteX9" fmla="*/ 144678 w 650667"/>
                <a:gd name="connsiteY9" fmla="*/ 227585 h 227586"/>
                <a:gd name="connsiteX10" fmla="*/ 107 w 650667"/>
                <a:gd name="connsiteY10" fmla="*/ 66259 h 227586"/>
                <a:gd name="connsiteX11" fmla="*/ 167043 w 650667"/>
                <a:gd name="connsiteY11" fmla="*/ 4165 h 227586"/>
                <a:gd name="connsiteX12" fmla="*/ 203612 w 650667"/>
                <a:gd name="connsiteY12" fmla="*/ 1063 h 227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0667" h="227586">
                  <a:moveTo>
                    <a:pt x="203612" y="1063"/>
                  </a:moveTo>
                  <a:cubicBezTo>
                    <a:pt x="215524" y="3119"/>
                    <a:pt x="226219" y="8104"/>
                    <a:pt x="232873" y="15528"/>
                  </a:cubicBezTo>
                  <a:lnTo>
                    <a:pt x="325334" y="118706"/>
                  </a:lnTo>
                  <a:lnTo>
                    <a:pt x="417794" y="15529"/>
                  </a:lnTo>
                  <a:cubicBezTo>
                    <a:pt x="424448" y="8105"/>
                    <a:pt x="435143" y="3120"/>
                    <a:pt x="447056" y="1064"/>
                  </a:cubicBezTo>
                  <a:cubicBezTo>
                    <a:pt x="458970" y="-993"/>
                    <a:pt x="472100" y="-121"/>
                    <a:pt x="483624" y="4166"/>
                  </a:cubicBezTo>
                  <a:lnTo>
                    <a:pt x="650560" y="66260"/>
                  </a:lnTo>
                  <a:cubicBezTo>
                    <a:pt x="654288" y="103497"/>
                    <a:pt x="560194" y="214952"/>
                    <a:pt x="505989" y="227586"/>
                  </a:cubicBezTo>
                  <a:lnTo>
                    <a:pt x="325333" y="142065"/>
                  </a:lnTo>
                  <a:lnTo>
                    <a:pt x="144678" y="227585"/>
                  </a:lnTo>
                  <a:cubicBezTo>
                    <a:pt x="90474" y="214951"/>
                    <a:pt x="-3621" y="103496"/>
                    <a:pt x="107" y="66259"/>
                  </a:cubicBezTo>
                  <a:lnTo>
                    <a:pt x="167043" y="4165"/>
                  </a:lnTo>
                  <a:cubicBezTo>
                    <a:pt x="178567" y="-122"/>
                    <a:pt x="191699" y="-994"/>
                    <a:pt x="203612" y="1063"/>
                  </a:cubicBezTo>
                  <a:close/>
                </a:path>
              </a:pathLst>
            </a:custGeom>
            <a:solidFill>
              <a:srgbClr val="FFCC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80" name="楕円 479">
              <a:extLst>
                <a:ext uri="{FF2B5EF4-FFF2-40B4-BE49-F238E27FC236}">
                  <a16:creationId xmlns:a16="http://schemas.microsoft.com/office/drawing/2014/main" id="{7D4D5E9C-1B5A-4FE6-91C1-11D1DEB764B6}"/>
                </a:ext>
              </a:extLst>
            </p:cNvPr>
            <p:cNvSpPr/>
            <p:nvPr/>
          </p:nvSpPr>
          <p:spPr>
            <a:xfrm>
              <a:off x="7887350" y="2733779"/>
              <a:ext cx="57680" cy="59758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81" name="フリーフォーム: 図形 480">
              <a:extLst>
                <a:ext uri="{FF2B5EF4-FFF2-40B4-BE49-F238E27FC236}">
                  <a16:creationId xmlns:a16="http://schemas.microsoft.com/office/drawing/2014/main" id="{922F8E0D-7A47-43AE-A07B-EB8808E1F8E7}"/>
                </a:ext>
              </a:extLst>
            </p:cNvPr>
            <p:cNvSpPr/>
            <p:nvPr/>
          </p:nvSpPr>
          <p:spPr>
            <a:xfrm rot="18870612">
              <a:off x="7452206" y="3199931"/>
              <a:ext cx="197584" cy="456180"/>
            </a:xfrm>
            <a:custGeom>
              <a:avLst/>
              <a:gdLst>
                <a:gd name="connsiteX0" fmla="*/ 169091 w 198102"/>
                <a:gd name="connsiteY0" fmla="*/ 29012 h 592561"/>
                <a:gd name="connsiteX1" fmla="*/ 198102 w 198102"/>
                <a:gd name="connsiteY1" fmla="*/ 99051 h 592561"/>
                <a:gd name="connsiteX2" fmla="*/ 198102 w 198102"/>
                <a:gd name="connsiteY2" fmla="*/ 592561 h 592561"/>
                <a:gd name="connsiteX3" fmla="*/ 0 w 198102"/>
                <a:gd name="connsiteY3" fmla="*/ 391043 h 592561"/>
                <a:gd name="connsiteX4" fmla="*/ 0 w 198102"/>
                <a:gd name="connsiteY4" fmla="*/ 99051 h 592561"/>
                <a:gd name="connsiteX5" fmla="*/ 99051 w 198102"/>
                <a:gd name="connsiteY5" fmla="*/ 0 h 592561"/>
                <a:gd name="connsiteX6" fmla="*/ 169091 w 198102"/>
                <a:gd name="connsiteY6" fmla="*/ 29012 h 592561"/>
                <a:gd name="connsiteX0" fmla="*/ 169091 w 260531"/>
                <a:gd name="connsiteY0" fmla="*/ 29012 h 592561"/>
                <a:gd name="connsiteX1" fmla="*/ 198102 w 260531"/>
                <a:gd name="connsiteY1" fmla="*/ 99051 h 592561"/>
                <a:gd name="connsiteX2" fmla="*/ 198102 w 260531"/>
                <a:gd name="connsiteY2" fmla="*/ 592561 h 592561"/>
                <a:gd name="connsiteX3" fmla="*/ 0 w 260531"/>
                <a:gd name="connsiteY3" fmla="*/ 391043 h 592561"/>
                <a:gd name="connsiteX4" fmla="*/ 0 w 260531"/>
                <a:gd name="connsiteY4" fmla="*/ 99051 h 592561"/>
                <a:gd name="connsiteX5" fmla="*/ 99051 w 260531"/>
                <a:gd name="connsiteY5" fmla="*/ 0 h 592561"/>
                <a:gd name="connsiteX6" fmla="*/ 260531 w 260531"/>
                <a:gd name="connsiteY6" fmla="*/ 120452 h 592561"/>
                <a:gd name="connsiteX0" fmla="*/ 169091 w 198102"/>
                <a:gd name="connsiteY0" fmla="*/ 29012 h 592561"/>
                <a:gd name="connsiteX1" fmla="*/ 198102 w 198102"/>
                <a:gd name="connsiteY1" fmla="*/ 99051 h 592561"/>
                <a:gd name="connsiteX2" fmla="*/ 198102 w 198102"/>
                <a:gd name="connsiteY2" fmla="*/ 592561 h 592561"/>
                <a:gd name="connsiteX3" fmla="*/ 0 w 198102"/>
                <a:gd name="connsiteY3" fmla="*/ 391043 h 592561"/>
                <a:gd name="connsiteX4" fmla="*/ 0 w 198102"/>
                <a:gd name="connsiteY4" fmla="*/ 99051 h 592561"/>
                <a:gd name="connsiteX5" fmla="*/ 99051 w 198102"/>
                <a:gd name="connsiteY5" fmla="*/ 0 h 592561"/>
                <a:gd name="connsiteX0" fmla="*/ 198102 w 198102"/>
                <a:gd name="connsiteY0" fmla="*/ 99051 h 592561"/>
                <a:gd name="connsiteX1" fmla="*/ 198102 w 198102"/>
                <a:gd name="connsiteY1" fmla="*/ 592561 h 592561"/>
                <a:gd name="connsiteX2" fmla="*/ 0 w 198102"/>
                <a:gd name="connsiteY2" fmla="*/ 391043 h 592561"/>
                <a:gd name="connsiteX3" fmla="*/ 0 w 198102"/>
                <a:gd name="connsiteY3" fmla="*/ 99051 h 592561"/>
                <a:gd name="connsiteX4" fmla="*/ 99051 w 198102"/>
                <a:gd name="connsiteY4" fmla="*/ 0 h 592561"/>
                <a:gd name="connsiteX0" fmla="*/ 190964 w 198102"/>
                <a:gd name="connsiteY0" fmla="*/ 146138 h 592561"/>
                <a:gd name="connsiteX1" fmla="*/ 198102 w 198102"/>
                <a:gd name="connsiteY1" fmla="*/ 592561 h 592561"/>
                <a:gd name="connsiteX2" fmla="*/ 0 w 198102"/>
                <a:gd name="connsiteY2" fmla="*/ 391043 h 592561"/>
                <a:gd name="connsiteX3" fmla="*/ 0 w 198102"/>
                <a:gd name="connsiteY3" fmla="*/ 99051 h 592561"/>
                <a:gd name="connsiteX4" fmla="*/ 99051 w 198102"/>
                <a:gd name="connsiteY4" fmla="*/ 0 h 592561"/>
                <a:gd name="connsiteX0" fmla="*/ 197584 w 198102"/>
                <a:gd name="connsiteY0" fmla="*/ 159666 h 592561"/>
                <a:gd name="connsiteX1" fmla="*/ 198102 w 198102"/>
                <a:gd name="connsiteY1" fmla="*/ 592561 h 592561"/>
                <a:gd name="connsiteX2" fmla="*/ 0 w 198102"/>
                <a:gd name="connsiteY2" fmla="*/ 391043 h 592561"/>
                <a:gd name="connsiteX3" fmla="*/ 0 w 198102"/>
                <a:gd name="connsiteY3" fmla="*/ 99051 h 592561"/>
                <a:gd name="connsiteX4" fmla="*/ 99051 w 198102"/>
                <a:gd name="connsiteY4" fmla="*/ 0 h 592561"/>
                <a:gd name="connsiteX0" fmla="*/ 197584 w 198102"/>
                <a:gd name="connsiteY0" fmla="*/ 166401 h 599296"/>
                <a:gd name="connsiteX1" fmla="*/ 198102 w 198102"/>
                <a:gd name="connsiteY1" fmla="*/ 599296 h 599296"/>
                <a:gd name="connsiteX2" fmla="*/ 0 w 198102"/>
                <a:gd name="connsiteY2" fmla="*/ 397778 h 599296"/>
                <a:gd name="connsiteX3" fmla="*/ 0 w 198102"/>
                <a:gd name="connsiteY3" fmla="*/ 105786 h 599296"/>
                <a:gd name="connsiteX4" fmla="*/ 99110 w 198102"/>
                <a:gd name="connsiteY4" fmla="*/ 0 h 599296"/>
                <a:gd name="connsiteX0" fmla="*/ 197584 w 198102"/>
                <a:gd name="connsiteY0" fmla="*/ 166401 h 599296"/>
                <a:gd name="connsiteX1" fmla="*/ 198102 w 198102"/>
                <a:gd name="connsiteY1" fmla="*/ 599296 h 599296"/>
                <a:gd name="connsiteX2" fmla="*/ 0 w 198102"/>
                <a:gd name="connsiteY2" fmla="*/ 397778 h 599296"/>
                <a:gd name="connsiteX3" fmla="*/ 0 w 198102"/>
                <a:gd name="connsiteY3" fmla="*/ 105786 h 599296"/>
                <a:gd name="connsiteX4" fmla="*/ 99110 w 198102"/>
                <a:gd name="connsiteY4" fmla="*/ 0 h 599296"/>
                <a:gd name="connsiteX0" fmla="*/ 197584 w 198102"/>
                <a:gd name="connsiteY0" fmla="*/ 60615 h 493510"/>
                <a:gd name="connsiteX1" fmla="*/ 198102 w 198102"/>
                <a:gd name="connsiteY1" fmla="*/ 493510 h 493510"/>
                <a:gd name="connsiteX2" fmla="*/ 0 w 198102"/>
                <a:gd name="connsiteY2" fmla="*/ 291992 h 493510"/>
                <a:gd name="connsiteX3" fmla="*/ 0 w 198102"/>
                <a:gd name="connsiteY3" fmla="*/ 0 h 493510"/>
                <a:gd name="connsiteX0" fmla="*/ 197584 w 197584"/>
                <a:gd name="connsiteY0" fmla="*/ 60615 h 456180"/>
                <a:gd name="connsiteX1" fmla="*/ 164745 w 197584"/>
                <a:gd name="connsiteY1" fmla="*/ 456180 h 456180"/>
                <a:gd name="connsiteX2" fmla="*/ 0 w 197584"/>
                <a:gd name="connsiteY2" fmla="*/ 291992 h 456180"/>
                <a:gd name="connsiteX3" fmla="*/ 0 w 197584"/>
                <a:gd name="connsiteY3" fmla="*/ 0 h 456180"/>
                <a:gd name="connsiteX0" fmla="*/ 197584 w 197584"/>
                <a:gd name="connsiteY0" fmla="*/ 60615 h 456180"/>
                <a:gd name="connsiteX1" fmla="*/ 164745 w 197584"/>
                <a:gd name="connsiteY1" fmla="*/ 456180 h 456180"/>
                <a:gd name="connsiteX2" fmla="*/ 0 w 197584"/>
                <a:gd name="connsiteY2" fmla="*/ 291992 h 456180"/>
                <a:gd name="connsiteX3" fmla="*/ 0 w 197584"/>
                <a:gd name="connsiteY3" fmla="*/ 0 h 456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584" h="456180">
                  <a:moveTo>
                    <a:pt x="197584" y="60615"/>
                  </a:moveTo>
                  <a:lnTo>
                    <a:pt x="164745" y="456180"/>
                  </a:lnTo>
                  <a:lnTo>
                    <a:pt x="0" y="291992"/>
                  </a:lnTo>
                  <a:lnTo>
                    <a:pt x="0" y="0"/>
                  </a:lnTo>
                </a:path>
              </a:pathLst>
            </a:custGeom>
            <a:pattFill prst="lgGrid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401A0242-50CE-4657-942F-B01C3D97C628}"/>
                </a:ext>
              </a:extLst>
            </p:cNvPr>
            <p:cNvGrpSpPr/>
            <p:nvPr/>
          </p:nvGrpSpPr>
          <p:grpSpPr>
            <a:xfrm flipH="1">
              <a:off x="8040206" y="2770817"/>
              <a:ext cx="456180" cy="755996"/>
              <a:chOff x="5845340" y="2770817"/>
              <a:chExt cx="456180" cy="755996"/>
            </a:xfrm>
            <a:pattFill prst="lgGrid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</p:grpSpPr>
          <p:sp>
            <p:nvSpPr>
              <p:cNvPr id="483" name="四角形: 角を丸くする 8">
                <a:extLst>
                  <a:ext uri="{FF2B5EF4-FFF2-40B4-BE49-F238E27FC236}">
                    <a16:creationId xmlns:a16="http://schemas.microsoft.com/office/drawing/2014/main" id="{EA9F451C-9AFB-45DD-8834-CD6E76587282}"/>
                  </a:ext>
                </a:extLst>
              </p:cNvPr>
              <p:cNvSpPr/>
              <p:nvPr/>
            </p:nvSpPr>
            <p:spPr>
              <a:xfrm rot="1501048">
                <a:off x="5899200" y="2770817"/>
                <a:ext cx="193907" cy="611509"/>
              </a:xfrm>
              <a:custGeom>
                <a:avLst/>
                <a:gdLst>
                  <a:gd name="connsiteX0" fmla="*/ 0 w 193907"/>
                  <a:gd name="connsiteY0" fmla="*/ 96954 h 708462"/>
                  <a:gd name="connsiteX1" fmla="*/ 96954 w 193907"/>
                  <a:gd name="connsiteY1" fmla="*/ 0 h 708462"/>
                  <a:gd name="connsiteX2" fmla="*/ 96954 w 193907"/>
                  <a:gd name="connsiteY2" fmla="*/ 0 h 708462"/>
                  <a:gd name="connsiteX3" fmla="*/ 193908 w 193907"/>
                  <a:gd name="connsiteY3" fmla="*/ 96954 h 708462"/>
                  <a:gd name="connsiteX4" fmla="*/ 193907 w 193907"/>
                  <a:gd name="connsiteY4" fmla="*/ 611509 h 708462"/>
                  <a:gd name="connsiteX5" fmla="*/ 96953 w 193907"/>
                  <a:gd name="connsiteY5" fmla="*/ 708463 h 708462"/>
                  <a:gd name="connsiteX6" fmla="*/ 96954 w 193907"/>
                  <a:gd name="connsiteY6" fmla="*/ 708462 h 708462"/>
                  <a:gd name="connsiteX7" fmla="*/ 0 w 193907"/>
                  <a:gd name="connsiteY7" fmla="*/ 611508 h 708462"/>
                  <a:gd name="connsiteX8" fmla="*/ 0 w 193907"/>
                  <a:gd name="connsiteY8" fmla="*/ 96954 h 708462"/>
                  <a:gd name="connsiteX0" fmla="*/ 0 w 193908"/>
                  <a:gd name="connsiteY0" fmla="*/ 96954 h 708463"/>
                  <a:gd name="connsiteX1" fmla="*/ 96954 w 193908"/>
                  <a:gd name="connsiteY1" fmla="*/ 0 h 708463"/>
                  <a:gd name="connsiteX2" fmla="*/ 193908 w 193908"/>
                  <a:gd name="connsiteY2" fmla="*/ 96954 h 708463"/>
                  <a:gd name="connsiteX3" fmla="*/ 193907 w 193908"/>
                  <a:gd name="connsiteY3" fmla="*/ 611509 h 708463"/>
                  <a:gd name="connsiteX4" fmla="*/ 96953 w 193908"/>
                  <a:gd name="connsiteY4" fmla="*/ 708463 h 708463"/>
                  <a:gd name="connsiteX5" fmla="*/ 96954 w 193908"/>
                  <a:gd name="connsiteY5" fmla="*/ 708462 h 708463"/>
                  <a:gd name="connsiteX6" fmla="*/ 0 w 193908"/>
                  <a:gd name="connsiteY6" fmla="*/ 611508 h 708463"/>
                  <a:gd name="connsiteX7" fmla="*/ 0 w 193908"/>
                  <a:gd name="connsiteY7" fmla="*/ 96954 h 708463"/>
                  <a:gd name="connsiteX0" fmla="*/ 96954 w 193908"/>
                  <a:gd name="connsiteY0" fmla="*/ 0 h 708463"/>
                  <a:gd name="connsiteX1" fmla="*/ 193908 w 193908"/>
                  <a:gd name="connsiteY1" fmla="*/ 96954 h 708463"/>
                  <a:gd name="connsiteX2" fmla="*/ 193907 w 193908"/>
                  <a:gd name="connsiteY2" fmla="*/ 611509 h 708463"/>
                  <a:gd name="connsiteX3" fmla="*/ 96953 w 193908"/>
                  <a:gd name="connsiteY3" fmla="*/ 708463 h 708463"/>
                  <a:gd name="connsiteX4" fmla="*/ 96954 w 193908"/>
                  <a:gd name="connsiteY4" fmla="*/ 708462 h 708463"/>
                  <a:gd name="connsiteX5" fmla="*/ 0 w 193908"/>
                  <a:gd name="connsiteY5" fmla="*/ 611508 h 708463"/>
                  <a:gd name="connsiteX6" fmla="*/ 0 w 193908"/>
                  <a:gd name="connsiteY6" fmla="*/ 96954 h 708463"/>
                  <a:gd name="connsiteX7" fmla="*/ 188394 w 193908"/>
                  <a:gd name="connsiteY7" fmla="*/ 91440 h 708463"/>
                  <a:gd name="connsiteX0" fmla="*/ 193908 w 193908"/>
                  <a:gd name="connsiteY0" fmla="*/ 58607 h 670116"/>
                  <a:gd name="connsiteX1" fmla="*/ 193907 w 193908"/>
                  <a:gd name="connsiteY1" fmla="*/ 573162 h 670116"/>
                  <a:gd name="connsiteX2" fmla="*/ 96953 w 193908"/>
                  <a:gd name="connsiteY2" fmla="*/ 670116 h 670116"/>
                  <a:gd name="connsiteX3" fmla="*/ 96954 w 193908"/>
                  <a:gd name="connsiteY3" fmla="*/ 670115 h 670116"/>
                  <a:gd name="connsiteX4" fmla="*/ 0 w 193908"/>
                  <a:gd name="connsiteY4" fmla="*/ 573161 h 670116"/>
                  <a:gd name="connsiteX5" fmla="*/ 0 w 193908"/>
                  <a:gd name="connsiteY5" fmla="*/ 58607 h 670116"/>
                  <a:gd name="connsiteX6" fmla="*/ 188394 w 193908"/>
                  <a:gd name="connsiteY6" fmla="*/ 53093 h 670116"/>
                  <a:gd name="connsiteX0" fmla="*/ 193908 w 193908"/>
                  <a:gd name="connsiteY0" fmla="*/ 0 h 611509"/>
                  <a:gd name="connsiteX1" fmla="*/ 193907 w 193908"/>
                  <a:gd name="connsiteY1" fmla="*/ 514555 h 611509"/>
                  <a:gd name="connsiteX2" fmla="*/ 96953 w 193908"/>
                  <a:gd name="connsiteY2" fmla="*/ 611509 h 611509"/>
                  <a:gd name="connsiteX3" fmla="*/ 96954 w 193908"/>
                  <a:gd name="connsiteY3" fmla="*/ 611508 h 611509"/>
                  <a:gd name="connsiteX4" fmla="*/ 0 w 193908"/>
                  <a:gd name="connsiteY4" fmla="*/ 514554 h 611509"/>
                  <a:gd name="connsiteX5" fmla="*/ 0 w 193908"/>
                  <a:gd name="connsiteY5" fmla="*/ 0 h 611509"/>
                  <a:gd name="connsiteX0" fmla="*/ 193908 w 195377"/>
                  <a:gd name="connsiteY0" fmla="*/ 0 h 611509"/>
                  <a:gd name="connsiteX1" fmla="*/ 193907 w 195377"/>
                  <a:gd name="connsiteY1" fmla="*/ 514555 h 611509"/>
                  <a:gd name="connsiteX2" fmla="*/ 96953 w 195377"/>
                  <a:gd name="connsiteY2" fmla="*/ 611509 h 611509"/>
                  <a:gd name="connsiteX3" fmla="*/ 96954 w 195377"/>
                  <a:gd name="connsiteY3" fmla="*/ 611508 h 611509"/>
                  <a:gd name="connsiteX4" fmla="*/ 0 w 195377"/>
                  <a:gd name="connsiteY4" fmla="*/ 514554 h 611509"/>
                  <a:gd name="connsiteX5" fmla="*/ 0 w 195377"/>
                  <a:gd name="connsiteY5" fmla="*/ 0 h 611509"/>
                  <a:gd name="connsiteX0" fmla="*/ 171756 w 196825"/>
                  <a:gd name="connsiteY0" fmla="*/ 189028 h 611509"/>
                  <a:gd name="connsiteX1" fmla="*/ 193907 w 196825"/>
                  <a:gd name="connsiteY1" fmla="*/ 514555 h 611509"/>
                  <a:gd name="connsiteX2" fmla="*/ 96953 w 196825"/>
                  <a:gd name="connsiteY2" fmla="*/ 611509 h 611509"/>
                  <a:gd name="connsiteX3" fmla="*/ 96954 w 196825"/>
                  <a:gd name="connsiteY3" fmla="*/ 611508 h 611509"/>
                  <a:gd name="connsiteX4" fmla="*/ 0 w 196825"/>
                  <a:gd name="connsiteY4" fmla="*/ 514554 h 611509"/>
                  <a:gd name="connsiteX5" fmla="*/ 0 w 196825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3907" h="611509">
                    <a:moveTo>
                      <a:pt x="187007" y="334324"/>
                    </a:moveTo>
                    <a:lnTo>
                      <a:pt x="193907" y="514555"/>
                    </a:lnTo>
                    <a:cubicBezTo>
                      <a:pt x="181440" y="584969"/>
                      <a:pt x="150499" y="611509"/>
                      <a:pt x="96953" y="611509"/>
                    </a:cubicBezTo>
                    <a:lnTo>
                      <a:pt x="96954" y="611508"/>
                    </a:lnTo>
                    <a:cubicBezTo>
                      <a:pt x="43408" y="611508"/>
                      <a:pt x="0" y="568100"/>
                      <a:pt x="0" y="514554"/>
                    </a:cubicBez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B726551D-1621-4F22-A4A0-5637868C9D11}"/>
                  </a:ext>
                </a:extLst>
              </p:cNvPr>
              <p:cNvSpPr/>
              <p:nvPr/>
            </p:nvSpPr>
            <p:spPr>
              <a:xfrm rot="18870612">
                <a:off x="5974638" y="3199931"/>
                <a:ext cx="197584" cy="456180"/>
              </a:xfrm>
              <a:custGeom>
                <a:avLst/>
                <a:gdLst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6" fmla="*/ 169091 w 198102"/>
                  <a:gd name="connsiteY6" fmla="*/ 29012 h 592561"/>
                  <a:gd name="connsiteX0" fmla="*/ 169091 w 260531"/>
                  <a:gd name="connsiteY0" fmla="*/ 29012 h 592561"/>
                  <a:gd name="connsiteX1" fmla="*/ 198102 w 260531"/>
                  <a:gd name="connsiteY1" fmla="*/ 99051 h 592561"/>
                  <a:gd name="connsiteX2" fmla="*/ 198102 w 260531"/>
                  <a:gd name="connsiteY2" fmla="*/ 592561 h 592561"/>
                  <a:gd name="connsiteX3" fmla="*/ 0 w 260531"/>
                  <a:gd name="connsiteY3" fmla="*/ 391043 h 592561"/>
                  <a:gd name="connsiteX4" fmla="*/ 0 w 260531"/>
                  <a:gd name="connsiteY4" fmla="*/ 99051 h 592561"/>
                  <a:gd name="connsiteX5" fmla="*/ 99051 w 260531"/>
                  <a:gd name="connsiteY5" fmla="*/ 0 h 592561"/>
                  <a:gd name="connsiteX6" fmla="*/ 260531 w 260531"/>
                  <a:gd name="connsiteY6" fmla="*/ 120452 h 592561"/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0" fmla="*/ 198102 w 198102"/>
                  <a:gd name="connsiteY0" fmla="*/ 99051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0964 w 198102"/>
                  <a:gd name="connsiteY0" fmla="*/ 146138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59666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60615 h 493510"/>
                  <a:gd name="connsiteX1" fmla="*/ 198102 w 198102"/>
                  <a:gd name="connsiteY1" fmla="*/ 493510 h 493510"/>
                  <a:gd name="connsiteX2" fmla="*/ 0 w 198102"/>
                  <a:gd name="connsiteY2" fmla="*/ 291992 h 493510"/>
                  <a:gd name="connsiteX3" fmla="*/ 0 w 198102"/>
                  <a:gd name="connsiteY3" fmla="*/ 0 h 49351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584" h="456180">
                    <a:moveTo>
                      <a:pt x="197584" y="60615"/>
                    </a:moveTo>
                    <a:lnTo>
                      <a:pt x="164745" y="456180"/>
                    </a:lnTo>
                    <a:lnTo>
                      <a:pt x="0" y="291992"/>
                    </a:ln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39" name="グループ化 438">
              <a:extLst>
                <a:ext uri="{FF2B5EF4-FFF2-40B4-BE49-F238E27FC236}">
                  <a16:creationId xmlns:a16="http://schemas.microsoft.com/office/drawing/2014/main" id="{087C4D64-A2E2-4188-8EBB-2BDCB793AF73}"/>
                </a:ext>
              </a:extLst>
            </p:cNvPr>
            <p:cNvGrpSpPr/>
            <p:nvPr/>
          </p:nvGrpSpPr>
          <p:grpSpPr>
            <a:xfrm rot="16200000" flipH="1">
              <a:off x="7451501" y="2235994"/>
              <a:ext cx="296112" cy="296112"/>
              <a:chOff x="6070600" y="2196792"/>
              <a:chExt cx="296112" cy="296112"/>
            </a:xfrm>
            <a:solidFill>
              <a:srgbClr val="339933"/>
            </a:solidFill>
          </p:grpSpPr>
          <p:sp>
            <p:nvSpPr>
              <p:cNvPr id="440" name="涙形 439">
                <a:extLst>
                  <a:ext uri="{FF2B5EF4-FFF2-40B4-BE49-F238E27FC236}">
                    <a16:creationId xmlns:a16="http://schemas.microsoft.com/office/drawing/2014/main" id="{02EFC37A-8663-473A-9F1F-D3D70FCE4B09}"/>
                  </a:ext>
                </a:extLst>
              </p:cNvPr>
              <p:cNvSpPr/>
              <p:nvPr/>
            </p:nvSpPr>
            <p:spPr>
              <a:xfrm>
                <a:off x="6070600" y="2196792"/>
                <a:ext cx="296112" cy="296112"/>
              </a:xfrm>
              <a:prstGeom prst="teardrop">
                <a:avLst>
                  <a:gd name="adj" fmla="val 117691"/>
                </a:avLst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1" name="涙形 440">
                <a:extLst>
                  <a:ext uri="{FF2B5EF4-FFF2-40B4-BE49-F238E27FC236}">
                    <a16:creationId xmlns:a16="http://schemas.microsoft.com/office/drawing/2014/main" id="{50FAEC4C-E74C-480C-8C5D-539920062922}"/>
                  </a:ext>
                </a:extLst>
              </p:cNvPr>
              <p:cNvSpPr/>
              <p:nvPr/>
            </p:nvSpPr>
            <p:spPr>
              <a:xfrm>
                <a:off x="6120199" y="2250982"/>
                <a:ext cx="187732" cy="187732"/>
              </a:xfrm>
              <a:prstGeom prst="teardrop">
                <a:avLst>
                  <a:gd name="adj" fmla="val 117691"/>
                </a:avLst>
              </a:prstGeom>
              <a:solidFill>
                <a:srgbClr val="0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42" name="グループ化 441">
              <a:extLst>
                <a:ext uri="{FF2B5EF4-FFF2-40B4-BE49-F238E27FC236}">
                  <a16:creationId xmlns:a16="http://schemas.microsoft.com/office/drawing/2014/main" id="{26146A7C-0698-4B58-96FE-2717F8D25A6C}"/>
                </a:ext>
              </a:extLst>
            </p:cNvPr>
            <p:cNvGrpSpPr/>
            <p:nvPr/>
          </p:nvGrpSpPr>
          <p:grpSpPr>
            <a:xfrm rot="5400000">
              <a:off x="8099598" y="2235994"/>
              <a:ext cx="296112" cy="296112"/>
              <a:chOff x="6070600" y="2196792"/>
              <a:chExt cx="296112" cy="296112"/>
            </a:xfrm>
            <a:solidFill>
              <a:srgbClr val="339933"/>
            </a:solidFill>
          </p:grpSpPr>
          <p:sp>
            <p:nvSpPr>
              <p:cNvPr id="443" name="涙形 442">
                <a:extLst>
                  <a:ext uri="{FF2B5EF4-FFF2-40B4-BE49-F238E27FC236}">
                    <a16:creationId xmlns:a16="http://schemas.microsoft.com/office/drawing/2014/main" id="{9B1AA2F6-ACFA-4B46-B7AF-6A74C1354B94}"/>
                  </a:ext>
                </a:extLst>
              </p:cNvPr>
              <p:cNvSpPr/>
              <p:nvPr/>
            </p:nvSpPr>
            <p:spPr>
              <a:xfrm>
                <a:off x="6070600" y="2196792"/>
                <a:ext cx="296112" cy="296112"/>
              </a:xfrm>
              <a:prstGeom prst="teardrop">
                <a:avLst>
                  <a:gd name="adj" fmla="val 117691"/>
                </a:avLst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4" name="涙形 443">
                <a:extLst>
                  <a:ext uri="{FF2B5EF4-FFF2-40B4-BE49-F238E27FC236}">
                    <a16:creationId xmlns:a16="http://schemas.microsoft.com/office/drawing/2014/main" id="{8E478692-4C02-4A5B-91BD-A30832FE2A13}"/>
                  </a:ext>
                </a:extLst>
              </p:cNvPr>
              <p:cNvSpPr/>
              <p:nvPr/>
            </p:nvSpPr>
            <p:spPr>
              <a:xfrm>
                <a:off x="6120199" y="2250982"/>
                <a:ext cx="187732" cy="187732"/>
              </a:xfrm>
              <a:prstGeom prst="teardrop">
                <a:avLst>
                  <a:gd name="adj" fmla="val 117691"/>
                </a:avLst>
              </a:prstGeom>
              <a:solidFill>
                <a:srgbClr val="00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2355B8B6-4C1A-4935-91AA-136A060D7308}"/>
                </a:ext>
              </a:extLst>
            </p:cNvPr>
            <p:cNvGrpSpPr/>
            <p:nvPr/>
          </p:nvGrpSpPr>
          <p:grpSpPr>
            <a:xfrm>
              <a:off x="7318346" y="1405435"/>
              <a:ext cx="1193236" cy="656581"/>
              <a:chOff x="4376033" y="1381139"/>
              <a:chExt cx="1193236" cy="656581"/>
            </a:xfrm>
            <a:solidFill>
              <a:srgbClr val="339933"/>
            </a:solidFill>
          </p:grpSpPr>
          <p:sp>
            <p:nvSpPr>
              <p:cNvPr id="404" name="四角形: 角を丸くする 403">
                <a:extLst>
                  <a:ext uri="{FF2B5EF4-FFF2-40B4-BE49-F238E27FC236}">
                    <a16:creationId xmlns:a16="http://schemas.microsoft.com/office/drawing/2014/main" id="{6F301B96-E4CB-42D0-A65A-0A291D43C20D}"/>
                  </a:ext>
                </a:extLst>
              </p:cNvPr>
              <p:cNvSpPr/>
              <p:nvPr/>
            </p:nvSpPr>
            <p:spPr>
              <a:xfrm rot="1800000" flipH="1">
                <a:off x="4912688" y="1381139"/>
                <a:ext cx="656581" cy="656581"/>
              </a:xfrm>
              <a:prstGeom prst="roundRec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5" name="四角形: 角を丸くする 404">
                <a:extLst>
                  <a:ext uri="{FF2B5EF4-FFF2-40B4-BE49-F238E27FC236}">
                    <a16:creationId xmlns:a16="http://schemas.microsoft.com/office/drawing/2014/main" id="{06EB32A7-6A2F-4044-93DE-96887C3DDFAF}"/>
                  </a:ext>
                </a:extLst>
              </p:cNvPr>
              <p:cNvSpPr/>
              <p:nvPr/>
            </p:nvSpPr>
            <p:spPr>
              <a:xfrm rot="19800000">
                <a:off x="4376033" y="1381139"/>
                <a:ext cx="656581" cy="656581"/>
              </a:xfrm>
              <a:prstGeom prst="roundRect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00" name="フリーフォーム: 図形 399">
              <a:extLst>
                <a:ext uri="{FF2B5EF4-FFF2-40B4-BE49-F238E27FC236}">
                  <a16:creationId xmlns:a16="http://schemas.microsoft.com/office/drawing/2014/main" id="{4EE41CA1-F35F-4E13-927D-099FEFAD48AD}"/>
                </a:ext>
              </a:extLst>
            </p:cNvPr>
            <p:cNvSpPr/>
            <p:nvPr/>
          </p:nvSpPr>
          <p:spPr>
            <a:xfrm>
              <a:off x="7349167" y="1281806"/>
              <a:ext cx="1142372" cy="968568"/>
            </a:xfrm>
            <a:custGeom>
              <a:avLst/>
              <a:gdLst>
                <a:gd name="connsiteX0" fmla="*/ 662867 w 1287792"/>
                <a:gd name="connsiteY0" fmla="*/ 0 h 841671"/>
                <a:gd name="connsiteX1" fmla="*/ 793878 w 1287792"/>
                <a:gd name="connsiteY1" fmla="*/ 40018 h 841671"/>
                <a:gd name="connsiteX2" fmla="*/ 804763 w 1287792"/>
                <a:gd name="connsiteY2" fmla="*/ 48999 h 841671"/>
                <a:gd name="connsiteX3" fmla="*/ 846955 w 1287792"/>
                <a:gd name="connsiteY3" fmla="*/ 44746 h 841671"/>
                <a:gd name="connsiteX4" fmla="*/ 1062862 w 1287792"/>
                <a:gd name="connsiteY4" fmla="*/ 187859 h 841671"/>
                <a:gd name="connsiteX5" fmla="*/ 1066023 w 1287792"/>
                <a:gd name="connsiteY5" fmla="*/ 198040 h 841671"/>
                <a:gd name="connsiteX6" fmla="*/ 1096438 w 1287792"/>
                <a:gd name="connsiteY6" fmla="*/ 207481 h 841671"/>
                <a:gd name="connsiteX7" fmla="*/ 1239550 w 1287792"/>
                <a:gd name="connsiteY7" fmla="*/ 423388 h 841671"/>
                <a:gd name="connsiteX8" fmla="*/ 1235689 w 1287792"/>
                <a:gd name="connsiteY8" fmla="*/ 461692 h 841671"/>
                <a:gd name="connsiteX9" fmla="*/ 1247774 w 1287792"/>
                <a:gd name="connsiteY9" fmla="*/ 476339 h 841671"/>
                <a:gd name="connsiteX10" fmla="*/ 1287792 w 1287792"/>
                <a:gd name="connsiteY10" fmla="*/ 607350 h 841671"/>
                <a:gd name="connsiteX11" fmla="*/ 1053471 w 1287792"/>
                <a:gd name="connsiteY11" fmla="*/ 841671 h 841671"/>
                <a:gd name="connsiteX12" fmla="*/ 819150 w 1287792"/>
                <a:gd name="connsiteY12" fmla="*/ 607350 h 841671"/>
                <a:gd name="connsiteX13" fmla="*/ 823012 w 1287792"/>
                <a:gd name="connsiteY13" fmla="*/ 569046 h 841671"/>
                <a:gd name="connsiteX14" fmla="*/ 810927 w 1287792"/>
                <a:gd name="connsiteY14" fmla="*/ 554399 h 841671"/>
                <a:gd name="connsiteX15" fmla="*/ 787027 w 1287792"/>
                <a:gd name="connsiteY15" fmla="*/ 504684 h 841671"/>
                <a:gd name="connsiteX16" fmla="*/ 755746 w 1287792"/>
                <a:gd name="connsiteY16" fmla="*/ 494974 h 841671"/>
                <a:gd name="connsiteX17" fmla="*/ 705296 w 1287792"/>
                <a:gd name="connsiteY17" fmla="*/ 464365 h 841671"/>
                <a:gd name="connsiteX18" fmla="*/ 662867 w 1287792"/>
                <a:gd name="connsiteY18" fmla="*/ 468642 h 841671"/>
                <a:gd name="connsiteX19" fmla="*/ 615643 w 1287792"/>
                <a:gd name="connsiteY19" fmla="*/ 463881 h 841671"/>
                <a:gd name="connsiteX20" fmla="*/ 595406 w 1287792"/>
                <a:gd name="connsiteY20" fmla="*/ 457599 h 841671"/>
                <a:gd name="connsiteX21" fmla="*/ 576292 w 1287792"/>
                <a:gd name="connsiteY21" fmla="*/ 473370 h 841671"/>
                <a:gd name="connsiteX22" fmla="*/ 514961 w 1287792"/>
                <a:gd name="connsiteY22" fmla="*/ 502853 h 841671"/>
                <a:gd name="connsiteX23" fmla="*/ 500534 w 1287792"/>
                <a:gd name="connsiteY23" fmla="*/ 505035 h 841671"/>
                <a:gd name="connsiteX24" fmla="*/ 500066 w 1287792"/>
                <a:gd name="connsiteY24" fmla="*/ 507353 h 841671"/>
                <a:gd name="connsiteX25" fmla="*/ 464972 w 1287792"/>
                <a:gd name="connsiteY25" fmla="*/ 565195 h 841671"/>
                <a:gd name="connsiteX26" fmla="*/ 460882 w 1287792"/>
                <a:gd name="connsiteY26" fmla="*/ 568912 h 841671"/>
                <a:gd name="connsiteX27" fmla="*/ 468642 w 1287792"/>
                <a:gd name="connsiteY27" fmla="*/ 607350 h 841671"/>
                <a:gd name="connsiteX28" fmla="*/ 234321 w 1287792"/>
                <a:gd name="connsiteY28" fmla="*/ 841671 h 841671"/>
                <a:gd name="connsiteX29" fmla="*/ 0 w 1287792"/>
                <a:gd name="connsiteY29" fmla="*/ 607350 h 841671"/>
                <a:gd name="connsiteX30" fmla="*/ 18414 w 1287792"/>
                <a:gd name="connsiteY30" fmla="*/ 516142 h 841671"/>
                <a:gd name="connsiteX31" fmla="*/ 58133 w 1287792"/>
                <a:gd name="connsiteY31" fmla="*/ 457231 h 841671"/>
                <a:gd name="connsiteX32" fmla="*/ 49838 w 1287792"/>
                <a:gd name="connsiteY32" fmla="*/ 416145 h 841671"/>
                <a:gd name="connsiteX33" fmla="*/ 192950 w 1287792"/>
                <a:gd name="connsiteY33" fmla="*/ 200238 h 841671"/>
                <a:gd name="connsiteX34" fmla="*/ 229143 w 1287792"/>
                <a:gd name="connsiteY34" fmla="*/ 189003 h 841671"/>
                <a:gd name="connsiteX35" fmla="*/ 229374 w 1287792"/>
                <a:gd name="connsiteY35" fmla="*/ 187859 h 841671"/>
                <a:gd name="connsiteX36" fmla="*/ 445281 w 1287792"/>
                <a:gd name="connsiteY36" fmla="*/ 44746 h 841671"/>
                <a:gd name="connsiteX37" fmla="*/ 492505 w 1287792"/>
                <a:gd name="connsiteY37" fmla="*/ 49507 h 841671"/>
                <a:gd name="connsiteX38" fmla="*/ 512742 w 1287792"/>
                <a:gd name="connsiteY38" fmla="*/ 55789 h 841671"/>
                <a:gd name="connsiteX39" fmla="*/ 531856 w 1287792"/>
                <a:gd name="connsiteY39" fmla="*/ 40018 h 841671"/>
                <a:gd name="connsiteX40" fmla="*/ 662867 w 1287792"/>
                <a:gd name="connsiteY40" fmla="*/ 0 h 841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87792" h="841671">
                  <a:moveTo>
                    <a:pt x="662867" y="0"/>
                  </a:moveTo>
                  <a:cubicBezTo>
                    <a:pt x="711396" y="0"/>
                    <a:pt x="756480" y="14753"/>
                    <a:pt x="793878" y="40018"/>
                  </a:cubicBezTo>
                  <a:lnTo>
                    <a:pt x="804763" y="48999"/>
                  </a:lnTo>
                  <a:lnTo>
                    <a:pt x="846955" y="44746"/>
                  </a:lnTo>
                  <a:cubicBezTo>
                    <a:pt x="944014" y="44746"/>
                    <a:pt x="1027290" y="103757"/>
                    <a:pt x="1062862" y="187859"/>
                  </a:cubicBezTo>
                  <a:lnTo>
                    <a:pt x="1066023" y="198040"/>
                  </a:lnTo>
                  <a:lnTo>
                    <a:pt x="1096438" y="207481"/>
                  </a:lnTo>
                  <a:cubicBezTo>
                    <a:pt x="1180539" y="243053"/>
                    <a:pt x="1239550" y="326329"/>
                    <a:pt x="1239550" y="423388"/>
                  </a:cubicBezTo>
                  <a:lnTo>
                    <a:pt x="1235689" y="461692"/>
                  </a:lnTo>
                  <a:lnTo>
                    <a:pt x="1247774" y="476339"/>
                  </a:lnTo>
                  <a:cubicBezTo>
                    <a:pt x="1273039" y="513737"/>
                    <a:pt x="1287792" y="558821"/>
                    <a:pt x="1287792" y="607350"/>
                  </a:cubicBezTo>
                  <a:cubicBezTo>
                    <a:pt x="1287792" y="736762"/>
                    <a:pt x="1182883" y="841671"/>
                    <a:pt x="1053471" y="841671"/>
                  </a:cubicBezTo>
                  <a:cubicBezTo>
                    <a:pt x="924059" y="841671"/>
                    <a:pt x="819150" y="736762"/>
                    <a:pt x="819150" y="607350"/>
                  </a:cubicBezTo>
                  <a:lnTo>
                    <a:pt x="823012" y="569046"/>
                  </a:lnTo>
                  <a:lnTo>
                    <a:pt x="810927" y="554399"/>
                  </a:lnTo>
                  <a:lnTo>
                    <a:pt x="787027" y="504684"/>
                  </a:lnTo>
                  <a:lnTo>
                    <a:pt x="755746" y="494974"/>
                  </a:lnTo>
                  <a:lnTo>
                    <a:pt x="705296" y="464365"/>
                  </a:lnTo>
                  <a:lnTo>
                    <a:pt x="662867" y="468642"/>
                  </a:lnTo>
                  <a:cubicBezTo>
                    <a:pt x="646690" y="468642"/>
                    <a:pt x="630897" y="467003"/>
                    <a:pt x="615643" y="463881"/>
                  </a:cubicBezTo>
                  <a:lnTo>
                    <a:pt x="595406" y="457599"/>
                  </a:lnTo>
                  <a:lnTo>
                    <a:pt x="576292" y="473370"/>
                  </a:lnTo>
                  <a:cubicBezTo>
                    <a:pt x="557593" y="486002"/>
                    <a:pt x="536973" y="496007"/>
                    <a:pt x="514961" y="502853"/>
                  </a:cubicBezTo>
                  <a:lnTo>
                    <a:pt x="500534" y="505035"/>
                  </a:lnTo>
                  <a:lnTo>
                    <a:pt x="500066" y="507353"/>
                  </a:lnTo>
                  <a:cubicBezTo>
                    <a:pt x="491173" y="528379"/>
                    <a:pt x="479298" y="547836"/>
                    <a:pt x="464972" y="565195"/>
                  </a:cubicBezTo>
                  <a:lnTo>
                    <a:pt x="460882" y="568912"/>
                  </a:lnTo>
                  <a:lnTo>
                    <a:pt x="468642" y="607350"/>
                  </a:lnTo>
                  <a:cubicBezTo>
                    <a:pt x="468642" y="736762"/>
                    <a:pt x="363733" y="841671"/>
                    <a:pt x="234321" y="841671"/>
                  </a:cubicBezTo>
                  <a:cubicBezTo>
                    <a:pt x="104909" y="841671"/>
                    <a:pt x="0" y="736762"/>
                    <a:pt x="0" y="607350"/>
                  </a:cubicBezTo>
                  <a:cubicBezTo>
                    <a:pt x="0" y="574997"/>
                    <a:pt x="6557" y="544175"/>
                    <a:pt x="18414" y="516142"/>
                  </a:cubicBezTo>
                  <a:lnTo>
                    <a:pt x="58133" y="457231"/>
                  </a:lnTo>
                  <a:lnTo>
                    <a:pt x="49838" y="416145"/>
                  </a:lnTo>
                  <a:cubicBezTo>
                    <a:pt x="49838" y="319086"/>
                    <a:pt x="108849" y="235810"/>
                    <a:pt x="192950" y="200238"/>
                  </a:cubicBezTo>
                  <a:lnTo>
                    <a:pt x="229143" y="189003"/>
                  </a:lnTo>
                  <a:lnTo>
                    <a:pt x="229374" y="187859"/>
                  </a:lnTo>
                  <a:cubicBezTo>
                    <a:pt x="264946" y="103757"/>
                    <a:pt x="348222" y="44746"/>
                    <a:pt x="445281" y="44746"/>
                  </a:cubicBezTo>
                  <a:cubicBezTo>
                    <a:pt x="461457" y="44746"/>
                    <a:pt x="477251" y="46385"/>
                    <a:pt x="492505" y="49507"/>
                  </a:cubicBezTo>
                  <a:lnTo>
                    <a:pt x="512742" y="55789"/>
                  </a:lnTo>
                  <a:lnTo>
                    <a:pt x="531856" y="40018"/>
                  </a:lnTo>
                  <a:cubicBezTo>
                    <a:pt x="569254" y="14753"/>
                    <a:pt x="614337" y="0"/>
                    <a:pt x="66286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E697C004-1DAA-420C-BBCB-CC2CC2083120}"/>
                </a:ext>
              </a:extLst>
            </p:cNvPr>
            <p:cNvGrpSpPr/>
            <p:nvPr/>
          </p:nvGrpSpPr>
          <p:grpSpPr>
            <a:xfrm>
              <a:off x="7358279" y="1460085"/>
              <a:ext cx="1121056" cy="1057694"/>
              <a:chOff x="2791855" y="2017486"/>
              <a:chExt cx="1150919" cy="1045028"/>
            </a:xfrm>
            <a:solidFill>
              <a:srgbClr val="FFCC99"/>
            </a:solidFill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34048EEF-81D8-4135-BB05-A922E948A9FE}"/>
                  </a:ext>
                </a:extLst>
              </p:cNvPr>
              <p:cNvGrpSpPr/>
              <p:nvPr/>
            </p:nvGrpSpPr>
            <p:grpSpPr>
              <a:xfrm rot="20700000">
                <a:off x="2791855" y="2459301"/>
                <a:ext cx="222006" cy="333008"/>
                <a:chOff x="2680607" y="2825750"/>
                <a:chExt cx="157843" cy="236764"/>
              </a:xfrm>
              <a:grpFill/>
            </p:grpSpPr>
            <p:sp>
              <p:nvSpPr>
                <p:cNvPr id="135" name="円/楕円 370">
                  <a:extLst>
                    <a:ext uri="{FF2B5EF4-FFF2-40B4-BE49-F238E27FC236}">
                      <a16:creationId xmlns:a16="http://schemas.microsoft.com/office/drawing/2014/main" id="{BDBDC380-3973-4EEC-86B3-1E01B4E9859D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" name="円/楕円 371">
                  <a:extLst>
                    <a:ext uri="{FF2B5EF4-FFF2-40B4-BE49-F238E27FC236}">
                      <a16:creationId xmlns:a16="http://schemas.microsoft.com/office/drawing/2014/main" id="{A83D4ECD-2013-41CA-B9EC-89B2CDD05A76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00D60430-2994-494F-81B0-38ABB9FAA30F}"/>
                  </a:ext>
                </a:extLst>
              </p:cNvPr>
              <p:cNvGrpSpPr/>
              <p:nvPr/>
            </p:nvGrpSpPr>
            <p:grpSpPr>
              <a:xfrm rot="900000" flipH="1">
                <a:off x="3720768" y="2459301"/>
                <a:ext cx="222006" cy="333008"/>
                <a:chOff x="2680607" y="2825750"/>
                <a:chExt cx="157843" cy="236764"/>
              </a:xfrm>
              <a:grpFill/>
            </p:grpSpPr>
            <p:sp>
              <p:nvSpPr>
                <p:cNvPr id="133" name="円/楕円 368">
                  <a:extLst>
                    <a:ext uri="{FF2B5EF4-FFF2-40B4-BE49-F238E27FC236}">
                      <a16:creationId xmlns:a16="http://schemas.microsoft.com/office/drawing/2014/main" id="{7F3B55D4-FCDF-48EC-AE75-D4DF5C3414A4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" name="円/楕円 369">
                  <a:extLst>
                    <a:ext uri="{FF2B5EF4-FFF2-40B4-BE49-F238E27FC236}">
                      <a16:creationId xmlns:a16="http://schemas.microsoft.com/office/drawing/2014/main" id="{013F7863-C2D0-4669-A0DB-E1886B5AF36E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2" name="円/楕円 367">
                <a:extLst>
                  <a:ext uri="{FF2B5EF4-FFF2-40B4-BE49-F238E27FC236}">
                    <a16:creationId xmlns:a16="http://schemas.microsoft.com/office/drawing/2014/main" id="{4B72E50C-E4BA-4A46-AA91-E6F23D1F986C}"/>
                  </a:ext>
                </a:extLst>
              </p:cNvPr>
              <p:cNvSpPr/>
              <p:nvPr/>
            </p:nvSpPr>
            <p:spPr>
              <a:xfrm>
                <a:off x="2902857" y="2017486"/>
                <a:ext cx="928914" cy="1045028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01" name="円/楕円 27">
              <a:extLst>
                <a:ext uri="{FF2B5EF4-FFF2-40B4-BE49-F238E27FC236}">
                  <a16:creationId xmlns:a16="http://schemas.microsoft.com/office/drawing/2014/main" id="{DBCF8351-1502-4D0E-A890-96BBE28E36BD}"/>
                </a:ext>
              </a:extLst>
            </p:cNvPr>
            <p:cNvSpPr/>
            <p:nvPr/>
          </p:nvSpPr>
          <p:spPr>
            <a:xfrm>
              <a:off x="7808492" y="2351350"/>
              <a:ext cx="220630" cy="39101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2" name="正方形/長方形 67">
              <a:extLst>
                <a:ext uri="{FF2B5EF4-FFF2-40B4-BE49-F238E27FC236}">
                  <a16:creationId xmlns:a16="http://schemas.microsoft.com/office/drawing/2014/main" id="{724C6AFF-9991-4FDB-8F8C-E24FA0322575}"/>
                </a:ext>
              </a:extLst>
            </p:cNvPr>
            <p:cNvSpPr/>
            <p:nvPr/>
          </p:nvSpPr>
          <p:spPr>
            <a:xfrm>
              <a:off x="7885139" y="2177295"/>
              <a:ext cx="67337" cy="45719"/>
            </a:xfrm>
            <a:custGeom>
              <a:avLst/>
              <a:gdLst/>
              <a:ahLst/>
              <a:cxnLst/>
              <a:rect l="l" t="t" r="r" b="b"/>
              <a:pathLst>
                <a:path w="749072" h="1123608">
                  <a:moveTo>
                    <a:pt x="374536" y="0"/>
                  </a:moveTo>
                  <a:lnTo>
                    <a:pt x="749072" y="374536"/>
                  </a:lnTo>
                  <a:cubicBezTo>
                    <a:pt x="955923" y="581387"/>
                    <a:pt x="955923" y="916758"/>
                    <a:pt x="749072" y="1123608"/>
                  </a:cubicBezTo>
                  <a:cubicBezTo>
                    <a:pt x="542221" y="1330459"/>
                    <a:pt x="206851" y="1330459"/>
                    <a:pt x="0" y="1123608"/>
                  </a:cubicBezTo>
                  <a:cubicBezTo>
                    <a:pt x="-206851" y="916758"/>
                    <a:pt x="-206851" y="581387"/>
                    <a:pt x="0" y="374536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3" name="フリーフォーム: 図形 432">
              <a:extLst>
                <a:ext uri="{FF2B5EF4-FFF2-40B4-BE49-F238E27FC236}">
                  <a16:creationId xmlns:a16="http://schemas.microsoft.com/office/drawing/2014/main" id="{D8DC70B8-BA20-443A-9F97-11FDF48621F6}"/>
                </a:ext>
              </a:extLst>
            </p:cNvPr>
            <p:cNvSpPr/>
            <p:nvPr/>
          </p:nvSpPr>
          <p:spPr>
            <a:xfrm rot="3600000">
              <a:off x="7699687" y="2165761"/>
              <a:ext cx="45719" cy="204841"/>
            </a:xfrm>
            <a:custGeom>
              <a:avLst/>
              <a:gdLst>
                <a:gd name="connsiteX0" fmla="*/ 0 w 50274"/>
                <a:gd name="connsiteY0" fmla="*/ 127614 h 255228"/>
                <a:gd name="connsiteX1" fmla="*/ 47889 w 50274"/>
                <a:gd name="connsiteY1" fmla="*/ 845 h 255228"/>
                <a:gd name="connsiteX2" fmla="*/ 50274 w 50274"/>
                <a:gd name="connsiteY2" fmla="*/ 0 h 255228"/>
                <a:gd name="connsiteX3" fmla="*/ 49160 w 50274"/>
                <a:gd name="connsiteY3" fmla="*/ 1706 h 255228"/>
                <a:gd name="connsiteX4" fmla="*/ 26195 w 50274"/>
                <a:gd name="connsiteY4" fmla="*/ 127615 h 255228"/>
                <a:gd name="connsiteX5" fmla="*/ 49160 w 50274"/>
                <a:gd name="connsiteY5" fmla="*/ 253524 h 255228"/>
                <a:gd name="connsiteX6" fmla="*/ 50273 w 50274"/>
                <a:gd name="connsiteY6" fmla="*/ 255228 h 255228"/>
                <a:gd name="connsiteX7" fmla="*/ 47889 w 50274"/>
                <a:gd name="connsiteY7" fmla="*/ 254383 h 255228"/>
                <a:gd name="connsiteX8" fmla="*/ 0 w 50274"/>
                <a:gd name="connsiteY8" fmla="*/ 127614 h 25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274" h="255228">
                  <a:moveTo>
                    <a:pt x="0" y="127614"/>
                  </a:moveTo>
                  <a:cubicBezTo>
                    <a:pt x="0" y="70626"/>
                    <a:pt x="19747" y="21731"/>
                    <a:pt x="47889" y="845"/>
                  </a:cubicBezTo>
                  <a:lnTo>
                    <a:pt x="50274" y="0"/>
                  </a:lnTo>
                  <a:lnTo>
                    <a:pt x="49160" y="1706"/>
                  </a:lnTo>
                  <a:cubicBezTo>
                    <a:pt x="34971" y="33929"/>
                    <a:pt x="26195" y="78444"/>
                    <a:pt x="26195" y="127615"/>
                  </a:cubicBezTo>
                  <a:cubicBezTo>
                    <a:pt x="26195" y="176785"/>
                    <a:pt x="34971" y="221301"/>
                    <a:pt x="49160" y="253524"/>
                  </a:cubicBezTo>
                  <a:lnTo>
                    <a:pt x="50273" y="255228"/>
                  </a:lnTo>
                  <a:lnTo>
                    <a:pt x="47889" y="254383"/>
                  </a:lnTo>
                  <a:cubicBezTo>
                    <a:pt x="19747" y="233498"/>
                    <a:pt x="0" y="184602"/>
                    <a:pt x="0" y="127614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34" name="フリーフォーム: 図形 433">
              <a:extLst>
                <a:ext uri="{FF2B5EF4-FFF2-40B4-BE49-F238E27FC236}">
                  <a16:creationId xmlns:a16="http://schemas.microsoft.com/office/drawing/2014/main" id="{EB67BC5E-E756-4144-8941-0AB89F19FEC5}"/>
                </a:ext>
              </a:extLst>
            </p:cNvPr>
            <p:cNvSpPr/>
            <p:nvPr/>
          </p:nvSpPr>
          <p:spPr>
            <a:xfrm rot="18000000" flipH="1">
              <a:off x="8082767" y="2165761"/>
              <a:ext cx="45719" cy="204841"/>
            </a:xfrm>
            <a:custGeom>
              <a:avLst/>
              <a:gdLst>
                <a:gd name="connsiteX0" fmla="*/ 0 w 50274"/>
                <a:gd name="connsiteY0" fmla="*/ 127614 h 255228"/>
                <a:gd name="connsiteX1" fmla="*/ 47889 w 50274"/>
                <a:gd name="connsiteY1" fmla="*/ 845 h 255228"/>
                <a:gd name="connsiteX2" fmla="*/ 50274 w 50274"/>
                <a:gd name="connsiteY2" fmla="*/ 0 h 255228"/>
                <a:gd name="connsiteX3" fmla="*/ 49160 w 50274"/>
                <a:gd name="connsiteY3" fmla="*/ 1706 h 255228"/>
                <a:gd name="connsiteX4" fmla="*/ 26195 w 50274"/>
                <a:gd name="connsiteY4" fmla="*/ 127615 h 255228"/>
                <a:gd name="connsiteX5" fmla="*/ 49160 w 50274"/>
                <a:gd name="connsiteY5" fmla="*/ 253524 h 255228"/>
                <a:gd name="connsiteX6" fmla="*/ 50273 w 50274"/>
                <a:gd name="connsiteY6" fmla="*/ 255228 h 255228"/>
                <a:gd name="connsiteX7" fmla="*/ 47889 w 50274"/>
                <a:gd name="connsiteY7" fmla="*/ 254383 h 255228"/>
                <a:gd name="connsiteX8" fmla="*/ 0 w 50274"/>
                <a:gd name="connsiteY8" fmla="*/ 127614 h 25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274" h="255228">
                  <a:moveTo>
                    <a:pt x="0" y="127614"/>
                  </a:moveTo>
                  <a:cubicBezTo>
                    <a:pt x="0" y="70626"/>
                    <a:pt x="19747" y="21731"/>
                    <a:pt x="47889" y="845"/>
                  </a:cubicBezTo>
                  <a:lnTo>
                    <a:pt x="50274" y="0"/>
                  </a:lnTo>
                  <a:lnTo>
                    <a:pt x="49160" y="1706"/>
                  </a:lnTo>
                  <a:cubicBezTo>
                    <a:pt x="34971" y="33929"/>
                    <a:pt x="26195" y="78444"/>
                    <a:pt x="26195" y="127615"/>
                  </a:cubicBezTo>
                  <a:cubicBezTo>
                    <a:pt x="26195" y="176785"/>
                    <a:pt x="34971" y="221301"/>
                    <a:pt x="49160" y="253524"/>
                  </a:cubicBezTo>
                  <a:lnTo>
                    <a:pt x="50273" y="255228"/>
                  </a:lnTo>
                  <a:lnTo>
                    <a:pt x="47889" y="254383"/>
                  </a:lnTo>
                  <a:cubicBezTo>
                    <a:pt x="19747" y="233498"/>
                    <a:pt x="0" y="184602"/>
                    <a:pt x="0" y="127614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80C1A417-3FAB-47F4-A594-F410CB9DF9A6}"/>
                </a:ext>
              </a:extLst>
            </p:cNvPr>
            <p:cNvGrpSpPr/>
            <p:nvPr/>
          </p:nvGrpSpPr>
          <p:grpSpPr>
            <a:xfrm>
              <a:off x="7541222" y="1790922"/>
              <a:ext cx="259442" cy="251232"/>
              <a:chOff x="7555976" y="1707356"/>
              <a:chExt cx="229934" cy="222659"/>
            </a:xfrm>
          </p:grpSpPr>
          <p:sp>
            <p:nvSpPr>
              <p:cNvPr id="451" name="月 450">
                <a:extLst>
                  <a:ext uri="{FF2B5EF4-FFF2-40B4-BE49-F238E27FC236}">
                    <a16:creationId xmlns:a16="http://schemas.microsoft.com/office/drawing/2014/main" id="{6DC5A133-7B9C-41B8-BDC1-70695071079F}"/>
                  </a:ext>
                </a:extLst>
              </p:cNvPr>
              <p:cNvSpPr/>
              <p:nvPr/>
            </p:nvSpPr>
            <p:spPr>
              <a:xfrm rot="5400000">
                <a:off x="7643644" y="1619688"/>
                <a:ext cx="54598" cy="22993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F5A65C84-F994-4599-AC46-2BA8262697C3}"/>
                  </a:ext>
                </a:extLst>
              </p:cNvPr>
              <p:cNvGrpSpPr/>
              <p:nvPr/>
            </p:nvGrpSpPr>
            <p:grpSpPr>
              <a:xfrm>
                <a:off x="7568135" y="1795463"/>
                <a:ext cx="217526" cy="134552"/>
                <a:chOff x="7542371" y="1785793"/>
                <a:chExt cx="269054" cy="186801"/>
              </a:xfrm>
            </p:grpSpPr>
            <p:sp>
              <p:nvSpPr>
                <p:cNvPr id="51" name="二等辺三角形 50">
                  <a:extLst>
                    <a:ext uri="{FF2B5EF4-FFF2-40B4-BE49-F238E27FC236}">
                      <a16:creationId xmlns:a16="http://schemas.microsoft.com/office/drawing/2014/main" id="{C02B0AAB-B2FB-493E-86B3-387C3AFE27AF}"/>
                    </a:ext>
                  </a:extLst>
                </p:cNvPr>
                <p:cNvSpPr/>
                <p:nvPr/>
              </p:nvSpPr>
              <p:spPr>
                <a:xfrm rot="18900000">
                  <a:off x="7542371" y="1785793"/>
                  <a:ext cx="45719" cy="104881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18EB1B31-F439-46EA-A824-172FD14B7C4C}"/>
                    </a:ext>
                  </a:extLst>
                </p:cNvPr>
                <p:cNvSpPr/>
                <p:nvPr/>
              </p:nvSpPr>
              <p:spPr>
                <a:xfrm>
                  <a:off x="7561437" y="1806390"/>
                  <a:ext cx="249988" cy="88675"/>
                </a:xfrm>
                <a:custGeom>
                  <a:avLst/>
                  <a:gdLst>
                    <a:gd name="connsiteX0" fmla="*/ 231456 w 462913"/>
                    <a:gd name="connsiteY0" fmla="*/ 0 h 164202"/>
                    <a:gd name="connsiteX1" fmla="*/ 459645 w 462913"/>
                    <a:gd name="connsiteY1" fmla="*/ 134222 h 164202"/>
                    <a:gd name="connsiteX2" fmla="*/ 462913 w 462913"/>
                    <a:gd name="connsiteY2" fmla="*/ 143564 h 164202"/>
                    <a:gd name="connsiteX3" fmla="*/ 459645 w 462913"/>
                    <a:gd name="connsiteY3" fmla="*/ 152906 h 164202"/>
                    <a:gd name="connsiteX4" fmla="*/ 451922 w 462913"/>
                    <a:gd name="connsiteY4" fmla="*/ 164202 h 164202"/>
                    <a:gd name="connsiteX5" fmla="*/ 422555 w 462913"/>
                    <a:gd name="connsiteY5" fmla="*/ 121249 h 164202"/>
                    <a:gd name="connsiteX6" fmla="*/ 231456 w 462913"/>
                    <a:gd name="connsiteY6" fmla="*/ 41275 h 164202"/>
                    <a:gd name="connsiteX7" fmla="*/ 40358 w 462913"/>
                    <a:gd name="connsiteY7" fmla="*/ 121249 h 164202"/>
                    <a:gd name="connsiteX8" fmla="*/ 10991 w 462913"/>
                    <a:gd name="connsiteY8" fmla="*/ 164202 h 164202"/>
                    <a:gd name="connsiteX9" fmla="*/ 3268 w 462913"/>
                    <a:gd name="connsiteY9" fmla="*/ 152906 h 164202"/>
                    <a:gd name="connsiteX10" fmla="*/ 0 w 462913"/>
                    <a:gd name="connsiteY10" fmla="*/ 143564 h 164202"/>
                    <a:gd name="connsiteX11" fmla="*/ 3268 w 462913"/>
                    <a:gd name="connsiteY11" fmla="*/ 134222 h 164202"/>
                    <a:gd name="connsiteX12" fmla="*/ 231456 w 462913"/>
                    <a:gd name="connsiteY12" fmla="*/ 0 h 164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62913" h="164202">
                      <a:moveTo>
                        <a:pt x="231456" y="0"/>
                      </a:moveTo>
                      <a:cubicBezTo>
                        <a:pt x="334036" y="0"/>
                        <a:pt x="422049" y="55346"/>
                        <a:pt x="459645" y="134222"/>
                      </a:cubicBezTo>
                      <a:lnTo>
                        <a:pt x="462913" y="143564"/>
                      </a:lnTo>
                      <a:lnTo>
                        <a:pt x="459645" y="152906"/>
                      </a:lnTo>
                      <a:lnTo>
                        <a:pt x="451922" y="164202"/>
                      </a:lnTo>
                      <a:lnTo>
                        <a:pt x="422555" y="121249"/>
                      </a:lnTo>
                      <a:cubicBezTo>
                        <a:pt x="377132" y="72407"/>
                        <a:pt x="308391" y="41275"/>
                        <a:pt x="231456" y="41275"/>
                      </a:cubicBezTo>
                      <a:cubicBezTo>
                        <a:pt x="154522" y="41275"/>
                        <a:pt x="85781" y="72407"/>
                        <a:pt x="40358" y="121249"/>
                      </a:cubicBezTo>
                      <a:lnTo>
                        <a:pt x="10991" y="164202"/>
                      </a:lnTo>
                      <a:lnTo>
                        <a:pt x="3268" y="152906"/>
                      </a:lnTo>
                      <a:lnTo>
                        <a:pt x="0" y="143564"/>
                      </a:lnTo>
                      <a:lnTo>
                        <a:pt x="3268" y="134222"/>
                      </a:lnTo>
                      <a:cubicBezTo>
                        <a:pt x="40863" y="55346"/>
                        <a:pt x="128877" y="0"/>
                        <a:pt x="23145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06AB8DC8-9F18-47CE-889A-3C5C0C0643C4}"/>
                    </a:ext>
                  </a:extLst>
                </p:cNvPr>
                <p:cNvSpPr/>
                <p:nvPr/>
              </p:nvSpPr>
              <p:spPr>
                <a:xfrm>
                  <a:off x="7561437" y="1828800"/>
                  <a:ext cx="249988" cy="143794"/>
                </a:xfrm>
                <a:custGeom>
                  <a:avLst/>
                  <a:gdLst>
                    <a:gd name="connsiteX0" fmla="*/ 231456 w 462913"/>
                    <a:gd name="connsiteY0" fmla="*/ 0 h 287128"/>
                    <a:gd name="connsiteX1" fmla="*/ 459645 w 462913"/>
                    <a:gd name="connsiteY1" fmla="*/ 134222 h 287128"/>
                    <a:gd name="connsiteX2" fmla="*/ 462913 w 462913"/>
                    <a:gd name="connsiteY2" fmla="*/ 143564 h 287128"/>
                    <a:gd name="connsiteX3" fmla="*/ 459645 w 462913"/>
                    <a:gd name="connsiteY3" fmla="*/ 152906 h 287128"/>
                    <a:gd name="connsiteX4" fmla="*/ 231456 w 462913"/>
                    <a:gd name="connsiteY4" fmla="*/ 287128 h 287128"/>
                    <a:gd name="connsiteX5" fmla="*/ 3268 w 462913"/>
                    <a:gd name="connsiteY5" fmla="*/ 152906 h 287128"/>
                    <a:gd name="connsiteX6" fmla="*/ 0 w 462913"/>
                    <a:gd name="connsiteY6" fmla="*/ 143564 h 287128"/>
                    <a:gd name="connsiteX7" fmla="*/ 3268 w 462913"/>
                    <a:gd name="connsiteY7" fmla="*/ 134222 h 287128"/>
                    <a:gd name="connsiteX8" fmla="*/ 231456 w 462913"/>
                    <a:gd name="connsiteY8" fmla="*/ 0 h 287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2913" h="287128">
                      <a:moveTo>
                        <a:pt x="231456" y="0"/>
                      </a:moveTo>
                      <a:cubicBezTo>
                        <a:pt x="334036" y="0"/>
                        <a:pt x="422049" y="55346"/>
                        <a:pt x="459645" y="134222"/>
                      </a:cubicBezTo>
                      <a:lnTo>
                        <a:pt x="462913" y="143564"/>
                      </a:lnTo>
                      <a:lnTo>
                        <a:pt x="459645" y="152906"/>
                      </a:lnTo>
                      <a:cubicBezTo>
                        <a:pt x="422049" y="231783"/>
                        <a:pt x="334036" y="287128"/>
                        <a:pt x="231456" y="287128"/>
                      </a:cubicBezTo>
                      <a:cubicBezTo>
                        <a:pt x="128877" y="287128"/>
                        <a:pt x="40863" y="231783"/>
                        <a:pt x="3268" y="152906"/>
                      </a:cubicBezTo>
                      <a:lnTo>
                        <a:pt x="0" y="143564"/>
                      </a:lnTo>
                      <a:lnTo>
                        <a:pt x="3268" y="134222"/>
                      </a:lnTo>
                      <a:cubicBezTo>
                        <a:pt x="40863" y="55346"/>
                        <a:pt x="128877" y="0"/>
                        <a:pt x="231456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CC46829A-24A7-434B-AAEF-A62C5FE2E572}"/>
                  </a:ext>
                </a:extLst>
              </p:cNvPr>
              <p:cNvSpPr/>
              <p:nvPr/>
            </p:nvSpPr>
            <p:spPr>
              <a:xfrm>
                <a:off x="7640595" y="1832849"/>
                <a:ext cx="91324" cy="9132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5" name="楕円 464">
                <a:extLst>
                  <a:ext uri="{FF2B5EF4-FFF2-40B4-BE49-F238E27FC236}">
                    <a16:creationId xmlns:a16="http://schemas.microsoft.com/office/drawing/2014/main" id="{1CBEAAE5-1466-4E96-BEFB-3F05A3FDA5FA}"/>
                  </a:ext>
                </a:extLst>
              </p:cNvPr>
              <p:cNvSpPr/>
              <p:nvPr/>
            </p:nvSpPr>
            <p:spPr>
              <a:xfrm>
                <a:off x="7663397" y="1846061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EF827212-A2FA-48F1-922A-374526C89426}"/>
                </a:ext>
              </a:extLst>
            </p:cNvPr>
            <p:cNvGrpSpPr/>
            <p:nvPr/>
          </p:nvGrpSpPr>
          <p:grpSpPr>
            <a:xfrm>
              <a:off x="8039681" y="1790922"/>
              <a:ext cx="259442" cy="251232"/>
              <a:chOff x="8054435" y="1707356"/>
              <a:chExt cx="229934" cy="222659"/>
            </a:xfrm>
          </p:grpSpPr>
          <p:sp>
            <p:nvSpPr>
              <p:cNvPr id="452" name="月 451">
                <a:extLst>
                  <a:ext uri="{FF2B5EF4-FFF2-40B4-BE49-F238E27FC236}">
                    <a16:creationId xmlns:a16="http://schemas.microsoft.com/office/drawing/2014/main" id="{B8AD5A36-2DFD-44D5-932D-45483607935D}"/>
                  </a:ext>
                </a:extLst>
              </p:cNvPr>
              <p:cNvSpPr/>
              <p:nvPr/>
            </p:nvSpPr>
            <p:spPr>
              <a:xfrm rot="5400000">
                <a:off x="8142103" y="1619688"/>
                <a:ext cx="54598" cy="22993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60" name="グループ化 459">
                <a:extLst>
                  <a:ext uri="{FF2B5EF4-FFF2-40B4-BE49-F238E27FC236}">
                    <a16:creationId xmlns:a16="http://schemas.microsoft.com/office/drawing/2014/main" id="{5AF3BC3A-6CE2-455A-97A0-540762D3645A}"/>
                  </a:ext>
                </a:extLst>
              </p:cNvPr>
              <p:cNvGrpSpPr/>
              <p:nvPr/>
            </p:nvGrpSpPr>
            <p:grpSpPr>
              <a:xfrm flipH="1">
                <a:off x="8054937" y="1795463"/>
                <a:ext cx="217526" cy="134552"/>
                <a:chOff x="7542371" y="1785793"/>
                <a:chExt cx="269054" cy="186801"/>
              </a:xfrm>
            </p:grpSpPr>
            <p:sp>
              <p:nvSpPr>
                <p:cNvPr id="461" name="二等辺三角形 460">
                  <a:extLst>
                    <a:ext uri="{FF2B5EF4-FFF2-40B4-BE49-F238E27FC236}">
                      <a16:creationId xmlns:a16="http://schemas.microsoft.com/office/drawing/2014/main" id="{57117E78-3791-46F6-B3AE-52F85195349D}"/>
                    </a:ext>
                  </a:extLst>
                </p:cNvPr>
                <p:cNvSpPr/>
                <p:nvPr/>
              </p:nvSpPr>
              <p:spPr>
                <a:xfrm rot="18900000">
                  <a:off x="7542371" y="1785793"/>
                  <a:ext cx="45719" cy="104881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2DC6FC3C-1780-44E6-9990-46756B561834}"/>
                    </a:ext>
                  </a:extLst>
                </p:cNvPr>
                <p:cNvSpPr/>
                <p:nvPr/>
              </p:nvSpPr>
              <p:spPr>
                <a:xfrm>
                  <a:off x="7561437" y="1806390"/>
                  <a:ext cx="249988" cy="88675"/>
                </a:xfrm>
                <a:custGeom>
                  <a:avLst/>
                  <a:gdLst>
                    <a:gd name="connsiteX0" fmla="*/ 231456 w 462913"/>
                    <a:gd name="connsiteY0" fmla="*/ 0 h 164202"/>
                    <a:gd name="connsiteX1" fmla="*/ 459645 w 462913"/>
                    <a:gd name="connsiteY1" fmla="*/ 134222 h 164202"/>
                    <a:gd name="connsiteX2" fmla="*/ 462913 w 462913"/>
                    <a:gd name="connsiteY2" fmla="*/ 143564 h 164202"/>
                    <a:gd name="connsiteX3" fmla="*/ 459645 w 462913"/>
                    <a:gd name="connsiteY3" fmla="*/ 152906 h 164202"/>
                    <a:gd name="connsiteX4" fmla="*/ 451922 w 462913"/>
                    <a:gd name="connsiteY4" fmla="*/ 164202 h 164202"/>
                    <a:gd name="connsiteX5" fmla="*/ 422555 w 462913"/>
                    <a:gd name="connsiteY5" fmla="*/ 121249 h 164202"/>
                    <a:gd name="connsiteX6" fmla="*/ 231456 w 462913"/>
                    <a:gd name="connsiteY6" fmla="*/ 41275 h 164202"/>
                    <a:gd name="connsiteX7" fmla="*/ 40358 w 462913"/>
                    <a:gd name="connsiteY7" fmla="*/ 121249 h 164202"/>
                    <a:gd name="connsiteX8" fmla="*/ 10991 w 462913"/>
                    <a:gd name="connsiteY8" fmla="*/ 164202 h 164202"/>
                    <a:gd name="connsiteX9" fmla="*/ 3268 w 462913"/>
                    <a:gd name="connsiteY9" fmla="*/ 152906 h 164202"/>
                    <a:gd name="connsiteX10" fmla="*/ 0 w 462913"/>
                    <a:gd name="connsiteY10" fmla="*/ 143564 h 164202"/>
                    <a:gd name="connsiteX11" fmla="*/ 3268 w 462913"/>
                    <a:gd name="connsiteY11" fmla="*/ 134222 h 164202"/>
                    <a:gd name="connsiteX12" fmla="*/ 231456 w 462913"/>
                    <a:gd name="connsiteY12" fmla="*/ 0 h 164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62913" h="164202">
                      <a:moveTo>
                        <a:pt x="231456" y="0"/>
                      </a:moveTo>
                      <a:cubicBezTo>
                        <a:pt x="334036" y="0"/>
                        <a:pt x="422049" y="55346"/>
                        <a:pt x="459645" y="134222"/>
                      </a:cubicBezTo>
                      <a:lnTo>
                        <a:pt x="462913" y="143564"/>
                      </a:lnTo>
                      <a:lnTo>
                        <a:pt x="459645" y="152906"/>
                      </a:lnTo>
                      <a:lnTo>
                        <a:pt x="451922" y="164202"/>
                      </a:lnTo>
                      <a:lnTo>
                        <a:pt x="422555" y="121249"/>
                      </a:lnTo>
                      <a:cubicBezTo>
                        <a:pt x="377132" y="72407"/>
                        <a:pt x="308391" y="41275"/>
                        <a:pt x="231456" y="41275"/>
                      </a:cubicBezTo>
                      <a:cubicBezTo>
                        <a:pt x="154522" y="41275"/>
                        <a:pt x="85781" y="72407"/>
                        <a:pt x="40358" y="121249"/>
                      </a:cubicBezTo>
                      <a:lnTo>
                        <a:pt x="10991" y="164202"/>
                      </a:lnTo>
                      <a:lnTo>
                        <a:pt x="3268" y="152906"/>
                      </a:lnTo>
                      <a:lnTo>
                        <a:pt x="0" y="143564"/>
                      </a:lnTo>
                      <a:lnTo>
                        <a:pt x="3268" y="134222"/>
                      </a:lnTo>
                      <a:cubicBezTo>
                        <a:pt x="40863" y="55346"/>
                        <a:pt x="128877" y="0"/>
                        <a:pt x="23145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3CD66221-32B0-4B0F-986B-9F50895334EA}"/>
                    </a:ext>
                  </a:extLst>
                </p:cNvPr>
                <p:cNvSpPr/>
                <p:nvPr/>
              </p:nvSpPr>
              <p:spPr>
                <a:xfrm>
                  <a:off x="7561437" y="1828800"/>
                  <a:ext cx="249988" cy="143794"/>
                </a:xfrm>
                <a:custGeom>
                  <a:avLst/>
                  <a:gdLst>
                    <a:gd name="connsiteX0" fmla="*/ 231456 w 462913"/>
                    <a:gd name="connsiteY0" fmla="*/ 0 h 287128"/>
                    <a:gd name="connsiteX1" fmla="*/ 459645 w 462913"/>
                    <a:gd name="connsiteY1" fmla="*/ 134222 h 287128"/>
                    <a:gd name="connsiteX2" fmla="*/ 462913 w 462913"/>
                    <a:gd name="connsiteY2" fmla="*/ 143564 h 287128"/>
                    <a:gd name="connsiteX3" fmla="*/ 459645 w 462913"/>
                    <a:gd name="connsiteY3" fmla="*/ 152906 h 287128"/>
                    <a:gd name="connsiteX4" fmla="*/ 231456 w 462913"/>
                    <a:gd name="connsiteY4" fmla="*/ 287128 h 287128"/>
                    <a:gd name="connsiteX5" fmla="*/ 3268 w 462913"/>
                    <a:gd name="connsiteY5" fmla="*/ 152906 h 287128"/>
                    <a:gd name="connsiteX6" fmla="*/ 0 w 462913"/>
                    <a:gd name="connsiteY6" fmla="*/ 143564 h 287128"/>
                    <a:gd name="connsiteX7" fmla="*/ 3268 w 462913"/>
                    <a:gd name="connsiteY7" fmla="*/ 134222 h 287128"/>
                    <a:gd name="connsiteX8" fmla="*/ 231456 w 462913"/>
                    <a:gd name="connsiteY8" fmla="*/ 0 h 287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2913" h="287128">
                      <a:moveTo>
                        <a:pt x="231456" y="0"/>
                      </a:moveTo>
                      <a:cubicBezTo>
                        <a:pt x="334036" y="0"/>
                        <a:pt x="422049" y="55346"/>
                        <a:pt x="459645" y="134222"/>
                      </a:cubicBezTo>
                      <a:lnTo>
                        <a:pt x="462913" y="143564"/>
                      </a:lnTo>
                      <a:lnTo>
                        <a:pt x="459645" y="152906"/>
                      </a:lnTo>
                      <a:cubicBezTo>
                        <a:pt x="422049" y="231783"/>
                        <a:pt x="334036" y="287128"/>
                        <a:pt x="231456" y="287128"/>
                      </a:cubicBezTo>
                      <a:cubicBezTo>
                        <a:pt x="128877" y="287128"/>
                        <a:pt x="40863" y="231783"/>
                        <a:pt x="3268" y="152906"/>
                      </a:cubicBezTo>
                      <a:lnTo>
                        <a:pt x="0" y="143564"/>
                      </a:lnTo>
                      <a:lnTo>
                        <a:pt x="3268" y="134222"/>
                      </a:lnTo>
                      <a:cubicBezTo>
                        <a:pt x="40863" y="55346"/>
                        <a:pt x="128877" y="0"/>
                        <a:pt x="231456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64" name="楕円 463">
                <a:extLst>
                  <a:ext uri="{FF2B5EF4-FFF2-40B4-BE49-F238E27FC236}">
                    <a16:creationId xmlns:a16="http://schemas.microsoft.com/office/drawing/2014/main" id="{75C4EA18-2AF8-4DF3-B9E8-91A1CA579435}"/>
                  </a:ext>
                </a:extLst>
              </p:cNvPr>
              <p:cNvSpPr/>
              <p:nvPr/>
            </p:nvSpPr>
            <p:spPr>
              <a:xfrm>
                <a:off x="8109702" y="1832849"/>
                <a:ext cx="91324" cy="9132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6" name="楕円 465">
                <a:extLst>
                  <a:ext uri="{FF2B5EF4-FFF2-40B4-BE49-F238E27FC236}">
                    <a16:creationId xmlns:a16="http://schemas.microsoft.com/office/drawing/2014/main" id="{6D4DD91F-0EF9-4399-A4A2-C52EF2428551}"/>
                  </a:ext>
                </a:extLst>
              </p:cNvPr>
              <p:cNvSpPr/>
              <p:nvPr/>
            </p:nvSpPr>
            <p:spPr>
              <a:xfrm>
                <a:off x="8132504" y="1846061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985B14F5-ACEF-439D-B9F4-EE7A41AB0377}"/>
                </a:ext>
              </a:extLst>
            </p:cNvPr>
            <p:cNvSpPr/>
            <p:nvPr/>
          </p:nvSpPr>
          <p:spPr>
            <a:xfrm rot="19800000">
              <a:off x="7488999" y="1585930"/>
              <a:ext cx="259161" cy="12331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7" name="楕円 466">
              <a:extLst>
                <a:ext uri="{FF2B5EF4-FFF2-40B4-BE49-F238E27FC236}">
                  <a16:creationId xmlns:a16="http://schemas.microsoft.com/office/drawing/2014/main" id="{A78D4026-D711-421C-8DC5-42BA26A82C4A}"/>
                </a:ext>
              </a:extLst>
            </p:cNvPr>
            <p:cNvSpPr/>
            <p:nvPr/>
          </p:nvSpPr>
          <p:spPr>
            <a:xfrm rot="1800000" flipH="1">
              <a:off x="8118073" y="1585930"/>
              <a:ext cx="259161" cy="12331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8" name="楕円 467">
              <a:extLst>
                <a:ext uri="{FF2B5EF4-FFF2-40B4-BE49-F238E27FC236}">
                  <a16:creationId xmlns:a16="http://schemas.microsoft.com/office/drawing/2014/main" id="{532BF365-907D-42BB-A133-98233A83617E}"/>
                </a:ext>
              </a:extLst>
            </p:cNvPr>
            <p:cNvSpPr/>
            <p:nvPr/>
          </p:nvSpPr>
          <p:spPr>
            <a:xfrm rot="20700000">
              <a:off x="7611626" y="1529229"/>
              <a:ext cx="259161" cy="12331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9" name="楕円 468">
              <a:extLst>
                <a:ext uri="{FF2B5EF4-FFF2-40B4-BE49-F238E27FC236}">
                  <a16:creationId xmlns:a16="http://schemas.microsoft.com/office/drawing/2014/main" id="{F6BEFA5B-8E3F-4038-80E2-60EAB1FA996C}"/>
                </a:ext>
              </a:extLst>
            </p:cNvPr>
            <p:cNvSpPr/>
            <p:nvPr/>
          </p:nvSpPr>
          <p:spPr>
            <a:xfrm rot="900000" flipH="1">
              <a:off x="7969131" y="1529231"/>
              <a:ext cx="259161" cy="12331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1" name="楕円 470">
              <a:extLst>
                <a:ext uri="{FF2B5EF4-FFF2-40B4-BE49-F238E27FC236}">
                  <a16:creationId xmlns:a16="http://schemas.microsoft.com/office/drawing/2014/main" id="{2127A03E-2BA4-40E1-8DC5-AADE0E64EA8F}"/>
                </a:ext>
              </a:extLst>
            </p:cNvPr>
            <p:cNvSpPr/>
            <p:nvPr/>
          </p:nvSpPr>
          <p:spPr>
            <a:xfrm flipH="1">
              <a:off x="7622213" y="1387207"/>
              <a:ext cx="593974" cy="17744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2" name="フリーフォーム: 図形 471">
              <a:extLst>
                <a:ext uri="{FF2B5EF4-FFF2-40B4-BE49-F238E27FC236}">
                  <a16:creationId xmlns:a16="http://schemas.microsoft.com/office/drawing/2014/main" id="{1AD80668-9A73-4E10-8714-2199A2DC0E46}"/>
                </a:ext>
              </a:extLst>
            </p:cNvPr>
            <p:cNvSpPr/>
            <p:nvPr/>
          </p:nvSpPr>
          <p:spPr>
            <a:xfrm>
              <a:off x="7373475" y="1233204"/>
              <a:ext cx="1087106" cy="629203"/>
            </a:xfrm>
            <a:custGeom>
              <a:avLst/>
              <a:gdLst>
                <a:gd name="connsiteX0" fmla="*/ 531822 w 1063644"/>
                <a:gd name="connsiteY0" fmla="*/ 0 h 629203"/>
                <a:gd name="connsiteX1" fmla="*/ 1063644 w 1063644"/>
                <a:gd name="connsiteY1" fmla="*/ 502141 h 629203"/>
                <a:gd name="connsiteX2" fmla="*/ 1052840 w 1063644"/>
                <a:gd name="connsiteY2" fmla="*/ 603340 h 629203"/>
                <a:gd name="connsiteX3" fmla="*/ 1044337 w 1063644"/>
                <a:gd name="connsiteY3" fmla="*/ 629203 h 629203"/>
                <a:gd name="connsiteX4" fmla="*/ 1036594 w 1063644"/>
                <a:gd name="connsiteY4" fmla="*/ 604749 h 629203"/>
                <a:gd name="connsiteX5" fmla="*/ 531822 w 1063644"/>
                <a:gd name="connsiteY5" fmla="*/ 276730 h 629203"/>
                <a:gd name="connsiteX6" fmla="*/ 27051 w 1063644"/>
                <a:gd name="connsiteY6" fmla="*/ 604749 h 629203"/>
                <a:gd name="connsiteX7" fmla="*/ 19308 w 1063644"/>
                <a:gd name="connsiteY7" fmla="*/ 629203 h 629203"/>
                <a:gd name="connsiteX8" fmla="*/ 10805 w 1063644"/>
                <a:gd name="connsiteY8" fmla="*/ 603340 h 629203"/>
                <a:gd name="connsiteX9" fmla="*/ 0 w 1063644"/>
                <a:gd name="connsiteY9" fmla="*/ 502141 h 629203"/>
                <a:gd name="connsiteX10" fmla="*/ 531822 w 1063644"/>
                <a:gd name="connsiteY10" fmla="*/ 0 h 629203"/>
                <a:gd name="connsiteX0" fmla="*/ 531822 w 1063644"/>
                <a:gd name="connsiteY0" fmla="*/ 0 h 629203"/>
                <a:gd name="connsiteX1" fmla="*/ 1063644 w 1063644"/>
                <a:gd name="connsiteY1" fmla="*/ 502141 h 629203"/>
                <a:gd name="connsiteX2" fmla="*/ 1052840 w 1063644"/>
                <a:gd name="connsiteY2" fmla="*/ 603340 h 629203"/>
                <a:gd name="connsiteX3" fmla="*/ 1044337 w 1063644"/>
                <a:gd name="connsiteY3" fmla="*/ 629203 h 629203"/>
                <a:gd name="connsiteX4" fmla="*/ 1036594 w 1063644"/>
                <a:gd name="connsiteY4" fmla="*/ 604749 h 629203"/>
                <a:gd name="connsiteX5" fmla="*/ 541141 w 1063644"/>
                <a:gd name="connsiteY5" fmla="*/ 349755 h 629203"/>
                <a:gd name="connsiteX6" fmla="*/ 27051 w 1063644"/>
                <a:gd name="connsiteY6" fmla="*/ 604749 h 629203"/>
                <a:gd name="connsiteX7" fmla="*/ 19308 w 1063644"/>
                <a:gd name="connsiteY7" fmla="*/ 629203 h 629203"/>
                <a:gd name="connsiteX8" fmla="*/ 10805 w 1063644"/>
                <a:gd name="connsiteY8" fmla="*/ 603340 h 629203"/>
                <a:gd name="connsiteX9" fmla="*/ 0 w 1063644"/>
                <a:gd name="connsiteY9" fmla="*/ 502141 h 629203"/>
                <a:gd name="connsiteX10" fmla="*/ 531822 w 1063644"/>
                <a:gd name="connsiteY10" fmla="*/ 0 h 629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63644" h="629203">
                  <a:moveTo>
                    <a:pt x="531822" y="0"/>
                  </a:moveTo>
                  <a:cubicBezTo>
                    <a:pt x="825539" y="0"/>
                    <a:pt x="1063644" y="224816"/>
                    <a:pt x="1063644" y="502141"/>
                  </a:cubicBezTo>
                  <a:cubicBezTo>
                    <a:pt x="1063644" y="536807"/>
                    <a:pt x="1059924" y="570652"/>
                    <a:pt x="1052840" y="603340"/>
                  </a:cubicBezTo>
                  <a:lnTo>
                    <a:pt x="1044337" y="629203"/>
                  </a:lnTo>
                  <a:lnTo>
                    <a:pt x="1036594" y="604749"/>
                  </a:lnTo>
                  <a:cubicBezTo>
                    <a:pt x="953430" y="411986"/>
                    <a:pt x="768057" y="349755"/>
                    <a:pt x="541141" y="349755"/>
                  </a:cubicBezTo>
                  <a:cubicBezTo>
                    <a:pt x="314226" y="349755"/>
                    <a:pt x="110215" y="411986"/>
                    <a:pt x="27051" y="604749"/>
                  </a:cubicBezTo>
                  <a:lnTo>
                    <a:pt x="19308" y="629203"/>
                  </a:lnTo>
                  <a:lnTo>
                    <a:pt x="10805" y="603340"/>
                  </a:lnTo>
                  <a:cubicBezTo>
                    <a:pt x="3721" y="570652"/>
                    <a:pt x="0" y="536807"/>
                    <a:pt x="0" y="502141"/>
                  </a:cubicBezTo>
                  <a:cubicBezTo>
                    <a:pt x="0" y="224816"/>
                    <a:pt x="238105" y="0"/>
                    <a:pt x="531822" y="0"/>
                  </a:cubicBezTo>
                  <a:close/>
                </a:path>
              </a:pathLst>
            </a:custGeom>
            <a:solidFill>
              <a:srgbClr val="339933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73DCA531-9392-416D-BDD2-31857641EAA7}"/>
              </a:ext>
            </a:extLst>
          </p:cNvPr>
          <p:cNvGrpSpPr/>
          <p:nvPr/>
        </p:nvGrpSpPr>
        <p:grpSpPr>
          <a:xfrm>
            <a:off x="1429481" y="1211272"/>
            <a:ext cx="1204729" cy="2331997"/>
            <a:chOff x="1429481" y="1211272"/>
            <a:chExt cx="1204729" cy="2331997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FC6B4667-CCA4-42EC-A3DE-535D259CA833}"/>
                </a:ext>
              </a:extLst>
            </p:cNvPr>
            <p:cNvGrpSpPr/>
            <p:nvPr/>
          </p:nvGrpSpPr>
          <p:grpSpPr>
            <a:xfrm>
              <a:off x="1440974" y="1211272"/>
              <a:ext cx="1193236" cy="2331997"/>
              <a:chOff x="1440974" y="1211272"/>
              <a:chExt cx="1193236" cy="2331997"/>
            </a:xfrm>
          </p:grpSpPr>
          <p:grpSp>
            <p:nvGrpSpPr>
              <p:cNvPr id="532" name="グループ化 531">
                <a:extLst>
                  <a:ext uri="{FF2B5EF4-FFF2-40B4-BE49-F238E27FC236}">
                    <a16:creationId xmlns:a16="http://schemas.microsoft.com/office/drawing/2014/main" id="{0FB7458A-8D2F-4DEB-93C9-5D917973A38B}"/>
                  </a:ext>
                </a:extLst>
              </p:cNvPr>
              <p:cNvGrpSpPr/>
              <p:nvPr/>
            </p:nvGrpSpPr>
            <p:grpSpPr>
              <a:xfrm rot="16200000" flipH="1">
                <a:off x="1552549" y="2274879"/>
                <a:ext cx="296112" cy="296112"/>
                <a:chOff x="6070600" y="2196792"/>
                <a:chExt cx="296112" cy="296112"/>
              </a:xfrm>
              <a:solidFill>
                <a:srgbClr val="FFCC00"/>
              </a:solidFill>
            </p:grpSpPr>
            <p:sp>
              <p:nvSpPr>
                <p:cNvPr id="533" name="涙形 532">
                  <a:extLst>
                    <a:ext uri="{FF2B5EF4-FFF2-40B4-BE49-F238E27FC236}">
                      <a16:creationId xmlns:a16="http://schemas.microsoft.com/office/drawing/2014/main" id="{934C4F6C-8567-471E-8B9D-52275EC9AF49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4" name="涙形 533">
                  <a:extLst>
                    <a:ext uri="{FF2B5EF4-FFF2-40B4-BE49-F238E27FC236}">
                      <a16:creationId xmlns:a16="http://schemas.microsoft.com/office/drawing/2014/main" id="{9F717103-80C0-47B0-9046-E65FD4DF4696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35" name="グループ化 534">
                <a:extLst>
                  <a:ext uri="{FF2B5EF4-FFF2-40B4-BE49-F238E27FC236}">
                    <a16:creationId xmlns:a16="http://schemas.microsoft.com/office/drawing/2014/main" id="{2B9F3CD5-52BC-444A-BEEA-7F3EB046F20F}"/>
                  </a:ext>
                </a:extLst>
              </p:cNvPr>
              <p:cNvGrpSpPr/>
              <p:nvPr/>
            </p:nvGrpSpPr>
            <p:grpSpPr>
              <a:xfrm rot="5400000">
                <a:off x="2200646" y="2274879"/>
                <a:ext cx="296112" cy="296112"/>
                <a:chOff x="6070600" y="2196792"/>
                <a:chExt cx="296112" cy="296112"/>
              </a:xfrm>
              <a:solidFill>
                <a:srgbClr val="FFCC00"/>
              </a:solidFill>
            </p:grpSpPr>
            <p:sp>
              <p:nvSpPr>
                <p:cNvPr id="536" name="涙形 535">
                  <a:extLst>
                    <a:ext uri="{FF2B5EF4-FFF2-40B4-BE49-F238E27FC236}">
                      <a16:creationId xmlns:a16="http://schemas.microsoft.com/office/drawing/2014/main" id="{6CACCCE5-06FD-4916-BACA-EEA32A0541A2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7" name="涙形 536">
                  <a:extLst>
                    <a:ext uri="{FF2B5EF4-FFF2-40B4-BE49-F238E27FC236}">
                      <a16:creationId xmlns:a16="http://schemas.microsoft.com/office/drawing/2014/main" id="{B001B4E3-6381-41E5-B4DB-F2B2B7EA5C30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38" name="グループ化 537">
                <a:extLst>
                  <a:ext uri="{FF2B5EF4-FFF2-40B4-BE49-F238E27FC236}">
                    <a16:creationId xmlns:a16="http://schemas.microsoft.com/office/drawing/2014/main" id="{7013DA5B-5031-47C6-AF17-85A9E73736D5}"/>
                  </a:ext>
                </a:extLst>
              </p:cNvPr>
              <p:cNvGrpSpPr/>
              <p:nvPr/>
            </p:nvGrpSpPr>
            <p:grpSpPr>
              <a:xfrm>
                <a:off x="1440974" y="1489774"/>
                <a:ext cx="1193236" cy="656581"/>
                <a:chOff x="4376033" y="1381139"/>
                <a:chExt cx="1193236" cy="656581"/>
              </a:xfrm>
              <a:solidFill>
                <a:srgbClr val="FFCC00"/>
              </a:solidFill>
            </p:grpSpPr>
            <p:sp>
              <p:nvSpPr>
                <p:cNvPr id="539" name="四角形: 角を丸くする 538">
                  <a:extLst>
                    <a:ext uri="{FF2B5EF4-FFF2-40B4-BE49-F238E27FC236}">
                      <a16:creationId xmlns:a16="http://schemas.microsoft.com/office/drawing/2014/main" id="{85B946AD-24B1-4F8D-B4E1-E337748EEAF7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0" name="四角形: 角を丸くする 539">
                  <a:extLst>
                    <a:ext uri="{FF2B5EF4-FFF2-40B4-BE49-F238E27FC236}">
                      <a16:creationId xmlns:a16="http://schemas.microsoft.com/office/drawing/2014/main" id="{D4338E69-4B9A-4FCB-A5C1-260EDDADBFAE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41" name="片側の 2 つの角を丸めた四角形 144">
                <a:extLst>
                  <a:ext uri="{FF2B5EF4-FFF2-40B4-BE49-F238E27FC236}">
                    <a16:creationId xmlns:a16="http://schemas.microsoft.com/office/drawing/2014/main" id="{CEF662DA-D5D2-402F-9FD5-62846ABBD62D}"/>
                  </a:ext>
                </a:extLst>
              </p:cNvPr>
              <p:cNvSpPr/>
              <p:nvPr/>
            </p:nvSpPr>
            <p:spPr>
              <a:xfrm>
                <a:off x="1596883" y="2549525"/>
                <a:ext cx="840158" cy="993744"/>
              </a:xfrm>
              <a:prstGeom prst="round2SameRect">
                <a:avLst>
                  <a:gd name="adj1" fmla="val 39895"/>
                  <a:gd name="adj2" fmla="val 0"/>
                </a:avLst>
              </a:prstGeom>
              <a:pattFill prst="plaid">
                <a:fgClr>
                  <a:srgbClr val="FF99CC"/>
                </a:fgClr>
                <a:bgClr>
                  <a:srgbClr val="FFCCFF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1C91E195-A0FE-4C8F-8458-E57D7B3A3C20}"/>
                  </a:ext>
                </a:extLst>
              </p:cNvPr>
              <p:cNvSpPr/>
              <p:nvPr/>
            </p:nvSpPr>
            <p:spPr>
              <a:xfrm>
                <a:off x="1835248" y="2340367"/>
                <a:ext cx="382718" cy="34437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5992" h="35159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51598"/>
                      <a:pt x="262996" y="351598"/>
                    </a:cubicBezTo>
                    <a:cubicBezTo>
                      <a:pt x="117747" y="351598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4" name="台形 543">
                <a:extLst>
                  <a:ext uri="{FF2B5EF4-FFF2-40B4-BE49-F238E27FC236}">
                    <a16:creationId xmlns:a16="http://schemas.microsoft.com/office/drawing/2014/main" id="{F38CEC06-CB50-4DF6-9A88-38E800859EC1}"/>
                  </a:ext>
                </a:extLst>
              </p:cNvPr>
              <p:cNvSpPr/>
              <p:nvPr/>
            </p:nvSpPr>
            <p:spPr>
              <a:xfrm>
                <a:off x="1729281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CC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5" name="台形 544">
                <a:extLst>
                  <a:ext uri="{FF2B5EF4-FFF2-40B4-BE49-F238E27FC236}">
                    <a16:creationId xmlns:a16="http://schemas.microsoft.com/office/drawing/2014/main" id="{D29A9131-9D06-4407-A173-F7A776950BD4}"/>
                  </a:ext>
                </a:extLst>
              </p:cNvPr>
              <p:cNvSpPr/>
              <p:nvPr/>
            </p:nvSpPr>
            <p:spPr>
              <a:xfrm>
                <a:off x="2212513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CC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6" name="台形 545">
                <a:extLst>
                  <a:ext uri="{FF2B5EF4-FFF2-40B4-BE49-F238E27FC236}">
                    <a16:creationId xmlns:a16="http://schemas.microsoft.com/office/drawing/2014/main" id="{7827415D-CAC2-4F8C-9D01-BE02D842BDF1}"/>
                  </a:ext>
                </a:extLst>
              </p:cNvPr>
              <p:cNvSpPr/>
              <p:nvPr/>
            </p:nvSpPr>
            <p:spPr>
              <a:xfrm>
                <a:off x="1619843" y="2854448"/>
                <a:ext cx="810054" cy="688821"/>
              </a:xfrm>
              <a:prstGeom prst="trapezoid">
                <a:avLst>
                  <a:gd name="adj" fmla="val 15364"/>
                </a:avLst>
              </a:prstGeom>
              <a:solidFill>
                <a:srgbClr val="FFCC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F3CF399A-F68D-478C-85F9-C036D5C456DB}"/>
                  </a:ext>
                </a:extLst>
              </p:cNvPr>
              <p:cNvSpPr/>
              <p:nvPr/>
            </p:nvSpPr>
            <p:spPr>
              <a:xfrm>
                <a:off x="1701273" y="2538038"/>
                <a:ext cx="650667" cy="227586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0667" h="227586">
                    <a:moveTo>
                      <a:pt x="203612" y="1063"/>
                    </a:moveTo>
                    <a:cubicBezTo>
                      <a:pt x="215524" y="3119"/>
                      <a:pt x="226219" y="8104"/>
                      <a:pt x="232873" y="15528"/>
                    </a:cubicBezTo>
                    <a:lnTo>
                      <a:pt x="325334" y="118706"/>
                    </a:lnTo>
                    <a:lnTo>
                      <a:pt x="417794" y="15529"/>
                    </a:lnTo>
                    <a:cubicBezTo>
                      <a:pt x="424448" y="8105"/>
                      <a:pt x="435143" y="3120"/>
                      <a:pt x="447056" y="1064"/>
                    </a:cubicBezTo>
                    <a:cubicBezTo>
                      <a:pt x="458970" y="-993"/>
                      <a:pt x="472100" y="-121"/>
                      <a:pt x="483624" y="4166"/>
                    </a:cubicBezTo>
                    <a:lnTo>
                      <a:pt x="650560" y="66260"/>
                    </a:lnTo>
                    <a:cubicBezTo>
                      <a:pt x="654288" y="103497"/>
                      <a:pt x="560194" y="214952"/>
                      <a:pt x="505989" y="227586"/>
                    </a:cubicBezTo>
                    <a:lnTo>
                      <a:pt x="325333" y="142065"/>
                    </a:lnTo>
                    <a:lnTo>
                      <a:pt x="144678" y="227585"/>
                    </a:lnTo>
                    <a:cubicBezTo>
                      <a:pt x="90474" y="214951"/>
                      <a:pt x="-3621" y="103496"/>
                      <a:pt x="107" y="66259"/>
                    </a:cubicBezTo>
                    <a:lnTo>
                      <a:pt x="167043" y="4165"/>
                    </a:lnTo>
                    <a:cubicBezTo>
                      <a:pt x="178567" y="-122"/>
                      <a:pt x="191699" y="-994"/>
                      <a:pt x="203612" y="1063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8" name="楕円 547">
                <a:extLst>
                  <a:ext uri="{FF2B5EF4-FFF2-40B4-BE49-F238E27FC236}">
                    <a16:creationId xmlns:a16="http://schemas.microsoft.com/office/drawing/2014/main" id="{59A9BB0C-390D-487B-93E9-1F151A064C08}"/>
                  </a:ext>
                </a:extLst>
              </p:cNvPr>
              <p:cNvSpPr/>
              <p:nvPr/>
            </p:nvSpPr>
            <p:spPr>
              <a:xfrm>
                <a:off x="1995980" y="2733779"/>
                <a:ext cx="57680" cy="5975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50" name="グループ化 549">
                <a:extLst>
                  <a:ext uri="{FF2B5EF4-FFF2-40B4-BE49-F238E27FC236}">
                    <a16:creationId xmlns:a16="http://schemas.microsoft.com/office/drawing/2014/main" id="{4C51C196-3C2A-45B0-A3B7-CA9289B94AC7}"/>
                  </a:ext>
                </a:extLst>
              </p:cNvPr>
              <p:cNvGrpSpPr/>
              <p:nvPr/>
            </p:nvGrpSpPr>
            <p:grpSpPr>
              <a:xfrm flipH="1">
                <a:off x="2148836" y="2770817"/>
                <a:ext cx="456180" cy="755996"/>
                <a:chOff x="5845340" y="2770817"/>
                <a:chExt cx="456180" cy="755996"/>
              </a:xfrm>
              <a:pattFill prst="plaid">
                <a:fgClr>
                  <a:srgbClr val="FF99CC"/>
                </a:fgClr>
                <a:bgClr>
                  <a:srgbClr val="FFCCFF"/>
                </a:bgClr>
              </a:pattFill>
            </p:grpSpPr>
            <p:sp>
              <p:nvSpPr>
                <p:cNvPr id="551" name="四角形: 角を丸くする 8">
                  <a:extLst>
                    <a:ext uri="{FF2B5EF4-FFF2-40B4-BE49-F238E27FC236}">
                      <a16:creationId xmlns:a16="http://schemas.microsoft.com/office/drawing/2014/main" id="{72A9D2A7-1D15-4032-A5B1-EB777F132910}"/>
                    </a:ext>
                  </a:extLst>
                </p:cNvPr>
                <p:cNvSpPr/>
                <p:nvPr/>
              </p:nvSpPr>
              <p:spPr>
                <a:xfrm rot="1501048">
                  <a:off x="5899200" y="2770817"/>
                  <a:ext cx="193907" cy="611509"/>
                </a:xfrm>
                <a:custGeom>
                  <a:avLst/>
                  <a:gdLst>
                    <a:gd name="connsiteX0" fmla="*/ 0 w 193907"/>
                    <a:gd name="connsiteY0" fmla="*/ 96954 h 708462"/>
                    <a:gd name="connsiteX1" fmla="*/ 96954 w 193907"/>
                    <a:gd name="connsiteY1" fmla="*/ 0 h 708462"/>
                    <a:gd name="connsiteX2" fmla="*/ 96954 w 193907"/>
                    <a:gd name="connsiteY2" fmla="*/ 0 h 708462"/>
                    <a:gd name="connsiteX3" fmla="*/ 193908 w 193907"/>
                    <a:gd name="connsiteY3" fmla="*/ 96954 h 708462"/>
                    <a:gd name="connsiteX4" fmla="*/ 193907 w 193907"/>
                    <a:gd name="connsiteY4" fmla="*/ 611509 h 708462"/>
                    <a:gd name="connsiteX5" fmla="*/ 96953 w 193907"/>
                    <a:gd name="connsiteY5" fmla="*/ 708463 h 708462"/>
                    <a:gd name="connsiteX6" fmla="*/ 96954 w 193907"/>
                    <a:gd name="connsiteY6" fmla="*/ 708462 h 708462"/>
                    <a:gd name="connsiteX7" fmla="*/ 0 w 193907"/>
                    <a:gd name="connsiteY7" fmla="*/ 611508 h 708462"/>
                    <a:gd name="connsiteX8" fmla="*/ 0 w 193907"/>
                    <a:gd name="connsiteY8" fmla="*/ 96954 h 708462"/>
                    <a:gd name="connsiteX0" fmla="*/ 0 w 193908"/>
                    <a:gd name="connsiteY0" fmla="*/ 96954 h 708463"/>
                    <a:gd name="connsiteX1" fmla="*/ 96954 w 193908"/>
                    <a:gd name="connsiteY1" fmla="*/ 0 h 708463"/>
                    <a:gd name="connsiteX2" fmla="*/ 193908 w 193908"/>
                    <a:gd name="connsiteY2" fmla="*/ 96954 h 708463"/>
                    <a:gd name="connsiteX3" fmla="*/ 193907 w 193908"/>
                    <a:gd name="connsiteY3" fmla="*/ 611509 h 708463"/>
                    <a:gd name="connsiteX4" fmla="*/ 96953 w 193908"/>
                    <a:gd name="connsiteY4" fmla="*/ 708463 h 708463"/>
                    <a:gd name="connsiteX5" fmla="*/ 96954 w 193908"/>
                    <a:gd name="connsiteY5" fmla="*/ 708462 h 708463"/>
                    <a:gd name="connsiteX6" fmla="*/ 0 w 193908"/>
                    <a:gd name="connsiteY6" fmla="*/ 611508 h 708463"/>
                    <a:gd name="connsiteX7" fmla="*/ 0 w 193908"/>
                    <a:gd name="connsiteY7" fmla="*/ 96954 h 708463"/>
                    <a:gd name="connsiteX0" fmla="*/ 96954 w 193908"/>
                    <a:gd name="connsiteY0" fmla="*/ 0 h 708463"/>
                    <a:gd name="connsiteX1" fmla="*/ 193908 w 193908"/>
                    <a:gd name="connsiteY1" fmla="*/ 96954 h 708463"/>
                    <a:gd name="connsiteX2" fmla="*/ 193907 w 193908"/>
                    <a:gd name="connsiteY2" fmla="*/ 611509 h 708463"/>
                    <a:gd name="connsiteX3" fmla="*/ 96953 w 193908"/>
                    <a:gd name="connsiteY3" fmla="*/ 708463 h 708463"/>
                    <a:gd name="connsiteX4" fmla="*/ 96954 w 193908"/>
                    <a:gd name="connsiteY4" fmla="*/ 708462 h 708463"/>
                    <a:gd name="connsiteX5" fmla="*/ 0 w 193908"/>
                    <a:gd name="connsiteY5" fmla="*/ 611508 h 708463"/>
                    <a:gd name="connsiteX6" fmla="*/ 0 w 193908"/>
                    <a:gd name="connsiteY6" fmla="*/ 96954 h 708463"/>
                    <a:gd name="connsiteX7" fmla="*/ 188394 w 193908"/>
                    <a:gd name="connsiteY7" fmla="*/ 91440 h 708463"/>
                    <a:gd name="connsiteX0" fmla="*/ 193908 w 193908"/>
                    <a:gd name="connsiteY0" fmla="*/ 58607 h 670116"/>
                    <a:gd name="connsiteX1" fmla="*/ 193907 w 193908"/>
                    <a:gd name="connsiteY1" fmla="*/ 573162 h 670116"/>
                    <a:gd name="connsiteX2" fmla="*/ 96953 w 193908"/>
                    <a:gd name="connsiteY2" fmla="*/ 670116 h 670116"/>
                    <a:gd name="connsiteX3" fmla="*/ 96954 w 193908"/>
                    <a:gd name="connsiteY3" fmla="*/ 670115 h 670116"/>
                    <a:gd name="connsiteX4" fmla="*/ 0 w 193908"/>
                    <a:gd name="connsiteY4" fmla="*/ 573161 h 670116"/>
                    <a:gd name="connsiteX5" fmla="*/ 0 w 193908"/>
                    <a:gd name="connsiteY5" fmla="*/ 58607 h 670116"/>
                    <a:gd name="connsiteX6" fmla="*/ 188394 w 193908"/>
                    <a:gd name="connsiteY6" fmla="*/ 53093 h 670116"/>
                    <a:gd name="connsiteX0" fmla="*/ 193908 w 193908"/>
                    <a:gd name="connsiteY0" fmla="*/ 0 h 611509"/>
                    <a:gd name="connsiteX1" fmla="*/ 193907 w 193908"/>
                    <a:gd name="connsiteY1" fmla="*/ 514555 h 611509"/>
                    <a:gd name="connsiteX2" fmla="*/ 96953 w 193908"/>
                    <a:gd name="connsiteY2" fmla="*/ 611509 h 611509"/>
                    <a:gd name="connsiteX3" fmla="*/ 96954 w 193908"/>
                    <a:gd name="connsiteY3" fmla="*/ 611508 h 611509"/>
                    <a:gd name="connsiteX4" fmla="*/ 0 w 193908"/>
                    <a:gd name="connsiteY4" fmla="*/ 514554 h 611509"/>
                    <a:gd name="connsiteX5" fmla="*/ 0 w 193908"/>
                    <a:gd name="connsiteY5" fmla="*/ 0 h 611509"/>
                    <a:gd name="connsiteX0" fmla="*/ 193908 w 195377"/>
                    <a:gd name="connsiteY0" fmla="*/ 0 h 611509"/>
                    <a:gd name="connsiteX1" fmla="*/ 193907 w 195377"/>
                    <a:gd name="connsiteY1" fmla="*/ 514555 h 611509"/>
                    <a:gd name="connsiteX2" fmla="*/ 96953 w 195377"/>
                    <a:gd name="connsiteY2" fmla="*/ 611509 h 611509"/>
                    <a:gd name="connsiteX3" fmla="*/ 96954 w 195377"/>
                    <a:gd name="connsiteY3" fmla="*/ 611508 h 611509"/>
                    <a:gd name="connsiteX4" fmla="*/ 0 w 195377"/>
                    <a:gd name="connsiteY4" fmla="*/ 514554 h 611509"/>
                    <a:gd name="connsiteX5" fmla="*/ 0 w 195377"/>
                    <a:gd name="connsiteY5" fmla="*/ 0 h 611509"/>
                    <a:gd name="connsiteX0" fmla="*/ 171756 w 196825"/>
                    <a:gd name="connsiteY0" fmla="*/ 189028 h 611509"/>
                    <a:gd name="connsiteX1" fmla="*/ 193907 w 196825"/>
                    <a:gd name="connsiteY1" fmla="*/ 514555 h 611509"/>
                    <a:gd name="connsiteX2" fmla="*/ 96953 w 196825"/>
                    <a:gd name="connsiteY2" fmla="*/ 611509 h 611509"/>
                    <a:gd name="connsiteX3" fmla="*/ 96954 w 196825"/>
                    <a:gd name="connsiteY3" fmla="*/ 611508 h 611509"/>
                    <a:gd name="connsiteX4" fmla="*/ 0 w 196825"/>
                    <a:gd name="connsiteY4" fmla="*/ 514554 h 611509"/>
                    <a:gd name="connsiteX5" fmla="*/ 0 w 196825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3907" h="611509">
                      <a:moveTo>
                        <a:pt x="187007" y="334324"/>
                      </a:moveTo>
                      <a:lnTo>
                        <a:pt x="193907" y="514555"/>
                      </a:lnTo>
                      <a:cubicBezTo>
                        <a:pt x="181440" y="584969"/>
                        <a:pt x="150499" y="611509"/>
                        <a:pt x="96953" y="611509"/>
                      </a:cubicBezTo>
                      <a:lnTo>
                        <a:pt x="96954" y="611508"/>
                      </a:lnTo>
                      <a:cubicBezTo>
                        <a:pt x="43408" y="611508"/>
                        <a:pt x="0" y="568100"/>
                        <a:pt x="0" y="514554"/>
                      </a:cubicBezTo>
                      <a:lnTo>
                        <a:pt x="0" y="0"/>
                      </a:lnTo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F830794A-B73C-4ECB-8D26-9537726C2CA3}"/>
                    </a:ext>
                  </a:extLst>
                </p:cNvPr>
                <p:cNvSpPr/>
                <p:nvPr/>
              </p:nvSpPr>
              <p:spPr>
                <a:xfrm rot="18870612">
                  <a:off x="5974638" y="3199931"/>
                  <a:ext cx="197584" cy="456180"/>
                </a:xfrm>
                <a:custGeom>
                  <a:avLst/>
                  <a:gdLst>
                    <a:gd name="connsiteX0" fmla="*/ 169091 w 198102"/>
                    <a:gd name="connsiteY0" fmla="*/ 29012 h 592561"/>
                    <a:gd name="connsiteX1" fmla="*/ 198102 w 198102"/>
                    <a:gd name="connsiteY1" fmla="*/ 99051 h 592561"/>
                    <a:gd name="connsiteX2" fmla="*/ 198102 w 198102"/>
                    <a:gd name="connsiteY2" fmla="*/ 592561 h 592561"/>
                    <a:gd name="connsiteX3" fmla="*/ 0 w 198102"/>
                    <a:gd name="connsiteY3" fmla="*/ 391043 h 592561"/>
                    <a:gd name="connsiteX4" fmla="*/ 0 w 198102"/>
                    <a:gd name="connsiteY4" fmla="*/ 99051 h 592561"/>
                    <a:gd name="connsiteX5" fmla="*/ 99051 w 198102"/>
                    <a:gd name="connsiteY5" fmla="*/ 0 h 592561"/>
                    <a:gd name="connsiteX6" fmla="*/ 169091 w 198102"/>
                    <a:gd name="connsiteY6" fmla="*/ 29012 h 592561"/>
                    <a:gd name="connsiteX0" fmla="*/ 169091 w 260531"/>
                    <a:gd name="connsiteY0" fmla="*/ 29012 h 592561"/>
                    <a:gd name="connsiteX1" fmla="*/ 198102 w 260531"/>
                    <a:gd name="connsiteY1" fmla="*/ 99051 h 592561"/>
                    <a:gd name="connsiteX2" fmla="*/ 198102 w 260531"/>
                    <a:gd name="connsiteY2" fmla="*/ 592561 h 592561"/>
                    <a:gd name="connsiteX3" fmla="*/ 0 w 260531"/>
                    <a:gd name="connsiteY3" fmla="*/ 391043 h 592561"/>
                    <a:gd name="connsiteX4" fmla="*/ 0 w 260531"/>
                    <a:gd name="connsiteY4" fmla="*/ 99051 h 592561"/>
                    <a:gd name="connsiteX5" fmla="*/ 99051 w 260531"/>
                    <a:gd name="connsiteY5" fmla="*/ 0 h 592561"/>
                    <a:gd name="connsiteX6" fmla="*/ 260531 w 260531"/>
                    <a:gd name="connsiteY6" fmla="*/ 120452 h 592561"/>
                    <a:gd name="connsiteX0" fmla="*/ 169091 w 198102"/>
                    <a:gd name="connsiteY0" fmla="*/ 29012 h 592561"/>
                    <a:gd name="connsiteX1" fmla="*/ 198102 w 198102"/>
                    <a:gd name="connsiteY1" fmla="*/ 99051 h 592561"/>
                    <a:gd name="connsiteX2" fmla="*/ 198102 w 198102"/>
                    <a:gd name="connsiteY2" fmla="*/ 592561 h 592561"/>
                    <a:gd name="connsiteX3" fmla="*/ 0 w 198102"/>
                    <a:gd name="connsiteY3" fmla="*/ 391043 h 592561"/>
                    <a:gd name="connsiteX4" fmla="*/ 0 w 198102"/>
                    <a:gd name="connsiteY4" fmla="*/ 99051 h 592561"/>
                    <a:gd name="connsiteX5" fmla="*/ 99051 w 198102"/>
                    <a:gd name="connsiteY5" fmla="*/ 0 h 592561"/>
                    <a:gd name="connsiteX0" fmla="*/ 198102 w 198102"/>
                    <a:gd name="connsiteY0" fmla="*/ 99051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0964 w 198102"/>
                    <a:gd name="connsiteY0" fmla="*/ 146138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7584 w 198102"/>
                    <a:gd name="connsiteY0" fmla="*/ 159666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7584 w 198102"/>
                    <a:gd name="connsiteY0" fmla="*/ 166401 h 599296"/>
                    <a:gd name="connsiteX1" fmla="*/ 198102 w 198102"/>
                    <a:gd name="connsiteY1" fmla="*/ 599296 h 599296"/>
                    <a:gd name="connsiteX2" fmla="*/ 0 w 198102"/>
                    <a:gd name="connsiteY2" fmla="*/ 397778 h 599296"/>
                    <a:gd name="connsiteX3" fmla="*/ 0 w 198102"/>
                    <a:gd name="connsiteY3" fmla="*/ 105786 h 599296"/>
                    <a:gd name="connsiteX4" fmla="*/ 99110 w 198102"/>
                    <a:gd name="connsiteY4" fmla="*/ 0 h 599296"/>
                    <a:gd name="connsiteX0" fmla="*/ 197584 w 198102"/>
                    <a:gd name="connsiteY0" fmla="*/ 166401 h 599296"/>
                    <a:gd name="connsiteX1" fmla="*/ 198102 w 198102"/>
                    <a:gd name="connsiteY1" fmla="*/ 599296 h 599296"/>
                    <a:gd name="connsiteX2" fmla="*/ 0 w 198102"/>
                    <a:gd name="connsiteY2" fmla="*/ 397778 h 599296"/>
                    <a:gd name="connsiteX3" fmla="*/ 0 w 198102"/>
                    <a:gd name="connsiteY3" fmla="*/ 105786 h 599296"/>
                    <a:gd name="connsiteX4" fmla="*/ 99110 w 198102"/>
                    <a:gd name="connsiteY4" fmla="*/ 0 h 599296"/>
                    <a:gd name="connsiteX0" fmla="*/ 197584 w 198102"/>
                    <a:gd name="connsiteY0" fmla="*/ 60615 h 493510"/>
                    <a:gd name="connsiteX1" fmla="*/ 198102 w 198102"/>
                    <a:gd name="connsiteY1" fmla="*/ 493510 h 493510"/>
                    <a:gd name="connsiteX2" fmla="*/ 0 w 198102"/>
                    <a:gd name="connsiteY2" fmla="*/ 291992 h 493510"/>
                    <a:gd name="connsiteX3" fmla="*/ 0 w 198102"/>
                    <a:gd name="connsiteY3" fmla="*/ 0 h 493510"/>
                    <a:gd name="connsiteX0" fmla="*/ 197584 w 197584"/>
                    <a:gd name="connsiteY0" fmla="*/ 60615 h 456180"/>
                    <a:gd name="connsiteX1" fmla="*/ 164745 w 197584"/>
                    <a:gd name="connsiteY1" fmla="*/ 456180 h 456180"/>
                    <a:gd name="connsiteX2" fmla="*/ 0 w 197584"/>
                    <a:gd name="connsiteY2" fmla="*/ 291992 h 456180"/>
                    <a:gd name="connsiteX3" fmla="*/ 0 w 197584"/>
                    <a:gd name="connsiteY3" fmla="*/ 0 h 456180"/>
                    <a:gd name="connsiteX0" fmla="*/ 197584 w 197584"/>
                    <a:gd name="connsiteY0" fmla="*/ 60615 h 456180"/>
                    <a:gd name="connsiteX1" fmla="*/ 164745 w 197584"/>
                    <a:gd name="connsiteY1" fmla="*/ 456180 h 456180"/>
                    <a:gd name="connsiteX2" fmla="*/ 0 w 197584"/>
                    <a:gd name="connsiteY2" fmla="*/ 291992 h 456180"/>
                    <a:gd name="connsiteX3" fmla="*/ 0 w 197584"/>
                    <a:gd name="connsiteY3" fmla="*/ 0 h 456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7584" h="456180">
                      <a:moveTo>
                        <a:pt x="197584" y="60615"/>
                      </a:moveTo>
                      <a:lnTo>
                        <a:pt x="164745" y="456180"/>
                      </a:lnTo>
                      <a:lnTo>
                        <a:pt x="0" y="291992"/>
                      </a:lnTo>
                      <a:lnTo>
                        <a:pt x="0" y="0"/>
                      </a:lnTo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54" name="グループ化 553">
                <a:extLst>
                  <a:ext uri="{FF2B5EF4-FFF2-40B4-BE49-F238E27FC236}">
                    <a16:creationId xmlns:a16="http://schemas.microsoft.com/office/drawing/2014/main" id="{2A3B8A53-CCC5-48C8-AD6F-9EEB4E546B78}"/>
                  </a:ext>
                </a:extLst>
              </p:cNvPr>
              <p:cNvGrpSpPr/>
              <p:nvPr/>
            </p:nvGrpSpPr>
            <p:grpSpPr>
              <a:xfrm>
                <a:off x="1461845" y="1226117"/>
                <a:ext cx="1138490" cy="1298916"/>
                <a:chOff x="772520" y="601639"/>
                <a:chExt cx="1138490" cy="1298916"/>
              </a:xfrm>
            </p:grpSpPr>
            <p:sp>
              <p:nvSpPr>
                <p:cNvPr id="555" name="月 554">
                  <a:extLst>
                    <a:ext uri="{FF2B5EF4-FFF2-40B4-BE49-F238E27FC236}">
                      <a16:creationId xmlns:a16="http://schemas.microsoft.com/office/drawing/2014/main" id="{D0182F1D-9423-4CFB-974C-6B51CED1FC98}"/>
                    </a:ext>
                  </a:extLst>
                </p:cNvPr>
                <p:cNvSpPr/>
                <p:nvPr/>
              </p:nvSpPr>
              <p:spPr>
                <a:xfrm flipH="1">
                  <a:off x="1707357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6" name="月 555">
                  <a:extLst>
                    <a:ext uri="{FF2B5EF4-FFF2-40B4-BE49-F238E27FC236}">
                      <a16:creationId xmlns:a16="http://schemas.microsoft.com/office/drawing/2014/main" id="{CB86FA18-C877-41A4-AB1E-082B4BABB9AA}"/>
                    </a:ext>
                  </a:extLst>
                </p:cNvPr>
                <p:cNvSpPr/>
                <p:nvPr/>
              </p:nvSpPr>
              <p:spPr>
                <a:xfrm>
                  <a:off x="893546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0A45D43D-A25A-43F6-A106-BC127C6E969A}"/>
                    </a:ext>
                  </a:extLst>
                </p:cNvPr>
                <p:cNvSpPr/>
                <p:nvPr/>
              </p:nvSpPr>
              <p:spPr>
                <a:xfrm>
                  <a:off x="821604" y="601639"/>
                  <a:ext cx="1035422" cy="980595"/>
                </a:xfrm>
                <a:custGeom>
                  <a:avLst/>
                  <a:gdLst>
                    <a:gd name="connsiteX0" fmla="*/ 564194 w 1117919"/>
                    <a:gd name="connsiteY0" fmla="*/ 0 h 980595"/>
                    <a:gd name="connsiteX1" fmla="*/ 875248 w 1117919"/>
                    <a:gd name="connsiteY1" fmla="*/ 128843 h 980595"/>
                    <a:gd name="connsiteX2" fmla="*/ 906088 w 1117919"/>
                    <a:gd name="connsiteY2" fmla="*/ 166221 h 980595"/>
                    <a:gd name="connsiteX3" fmla="*/ 923972 w 1117919"/>
                    <a:gd name="connsiteY3" fmla="*/ 175929 h 980595"/>
                    <a:gd name="connsiteX4" fmla="*/ 1117919 w 1117919"/>
                    <a:gd name="connsiteY4" fmla="*/ 540698 h 980595"/>
                    <a:gd name="connsiteX5" fmla="*/ 678022 w 1117919"/>
                    <a:gd name="connsiteY5" fmla="*/ 980595 h 980595"/>
                    <a:gd name="connsiteX6" fmla="*/ 589368 w 1117919"/>
                    <a:gd name="connsiteY6" fmla="*/ 971658 h 980595"/>
                    <a:gd name="connsiteX7" fmla="*/ 558960 w 1117919"/>
                    <a:gd name="connsiteY7" fmla="*/ 962219 h 980595"/>
                    <a:gd name="connsiteX8" fmla="*/ 528552 w 1117919"/>
                    <a:gd name="connsiteY8" fmla="*/ 971658 h 980595"/>
                    <a:gd name="connsiteX9" fmla="*/ 439897 w 1117919"/>
                    <a:gd name="connsiteY9" fmla="*/ 980595 h 980595"/>
                    <a:gd name="connsiteX10" fmla="*/ 0 w 1117919"/>
                    <a:gd name="connsiteY10" fmla="*/ 540698 h 980595"/>
                    <a:gd name="connsiteX11" fmla="*/ 193947 w 1117919"/>
                    <a:gd name="connsiteY11" fmla="*/ 175929 h 980595"/>
                    <a:gd name="connsiteX12" fmla="*/ 230791 w 1117919"/>
                    <a:gd name="connsiteY12" fmla="*/ 155930 h 980595"/>
                    <a:gd name="connsiteX13" fmla="*/ 253140 w 1117919"/>
                    <a:gd name="connsiteY13" fmla="*/ 128843 h 980595"/>
                    <a:gd name="connsiteX14" fmla="*/ 564194 w 1117919"/>
                    <a:gd name="connsiteY14" fmla="*/ 0 h 980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17919" h="980595">
                      <a:moveTo>
                        <a:pt x="564194" y="0"/>
                      </a:moveTo>
                      <a:cubicBezTo>
                        <a:pt x="685668" y="0"/>
                        <a:pt x="795642" y="49237"/>
                        <a:pt x="875248" y="128843"/>
                      </a:cubicBezTo>
                      <a:lnTo>
                        <a:pt x="906088" y="166221"/>
                      </a:lnTo>
                      <a:lnTo>
                        <a:pt x="923972" y="175929"/>
                      </a:lnTo>
                      <a:cubicBezTo>
                        <a:pt x="1040986" y="254981"/>
                        <a:pt x="1117919" y="388856"/>
                        <a:pt x="1117919" y="540698"/>
                      </a:cubicBezTo>
                      <a:cubicBezTo>
                        <a:pt x="1117919" y="783646"/>
                        <a:pt x="920970" y="980595"/>
                        <a:pt x="678022" y="980595"/>
                      </a:cubicBezTo>
                      <a:cubicBezTo>
                        <a:pt x="647654" y="980595"/>
                        <a:pt x="618004" y="977518"/>
                        <a:pt x="589368" y="971658"/>
                      </a:cubicBezTo>
                      <a:lnTo>
                        <a:pt x="558960" y="962219"/>
                      </a:lnTo>
                      <a:lnTo>
                        <a:pt x="528552" y="971658"/>
                      </a:lnTo>
                      <a:cubicBezTo>
                        <a:pt x="499915" y="977518"/>
                        <a:pt x="470266" y="980595"/>
                        <a:pt x="439897" y="980595"/>
                      </a:cubicBezTo>
                      <a:cubicBezTo>
                        <a:pt x="196949" y="980595"/>
                        <a:pt x="0" y="783646"/>
                        <a:pt x="0" y="540698"/>
                      </a:cubicBezTo>
                      <a:cubicBezTo>
                        <a:pt x="0" y="388856"/>
                        <a:pt x="76933" y="254981"/>
                        <a:pt x="193947" y="175929"/>
                      </a:cubicBezTo>
                      <a:lnTo>
                        <a:pt x="230791" y="155930"/>
                      </a:lnTo>
                      <a:lnTo>
                        <a:pt x="253140" y="128843"/>
                      </a:lnTo>
                      <a:cubicBezTo>
                        <a:pt x="332746" y="49237"/>
                        <a:pt x="442720" y="0"/>
                        <a:pt x="56419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58" name="グループ化 557">
                  <a:extLst>
                    <a:ext uri="{FF2B5EF4-FFF2-40B4-BE49-F238E27FC236}">
                      <a16:creationId xmlns:a16="http://schemas.microsoft.com/office/drawing/2014/main" id="{D38AEFBE-8D8E-471C-8D9A-2FFFCAF36F5B}"/>
                    </a:ext>
                  </a:extLst>
                </p:cNvPr>
                <p:cNvGrpSpPr/>
                <p:nvPr/>
              </p:nvGrpSpPr>
              <p:grpSpPr>
                <a:xfrm>
                  <a:off x="772520" y="774115"/>
                  <a:ext cx="1138490" cy="1074143"/>
                  <a:chOff x="4049500" y="3943264"/>
                  <a:chExt cx="834570" cy="787400"/>
                </a:xfrm>
              </p:grpSpPr>
              <p:grpSp>
                <p:nvGrpSpPr>
                  <p:cNvPr id="561" name="グループ化 560">
                    <a:extLst>
                      <a:ext uri="{FF2B5EF4-FFF2-40B4-BE49-F238E27FC236}">
                        <a16:creationId xmlns:a16="http://schemas.microsoft.com/office/drawing/2014/main" id="{49CA3718-B9EB-45F8-913E-4597E59A4398}"/>
                      </a:ext>
                    </a:extLst>
                  </p:cNvPr>
                  <p:cNvGrpSpPr/>
                  <p:nvPr/>
                </p:nvGrpSpPr>
                <p:grpSpPr>
                  <a:xfrm>
                    <a:off x="4049500" y="39432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568" name="グループ化 567">
                      <a:extLst>
                        <a:ext uri="{FF2B5EF4-FFF2-40B4-BE49-F238E27FC236}">
                          <a16:creationId xmlns:a16="http://schemas.microsoft.com/office/drawing/2014/main" id="{2B38E724-6D07-4ED3-8A0C-A04BDE049F9C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573" name="円/楕円 177">
                        <a:extLst>
                          <a:ext uri="{FF2B5EF4-FFF2-40B4-BE49-F238E27FC236}">
                            <a16:creationId xmlns:a16="http://schemas.microsoft.com/office/drawing/2014/main" id="{439E7416-D9BE-4748-BB09-025387E8BA3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574" name="円/楕円 178">
                        <a:extLst>
                          <a:ext uri="{FF2B5EF4-FFF2-40B4-BE49-F238E27FC236}">
                            <a16:creationId xmlns:a16="http://schemas.microsoft.com/office/drawing/2014/main" id="{BF84DB20-E7A1-4BB8-8C4E-9B7CE01F502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569" name="グループ化 568">
                      <a:extLst>
                        <a:ext uri="{FF2B5EF4-FFF2-40B4-BE49-F238E27FC236}">
                          <a16:creationId xmlns:a16="http://schemas.microsoft.com/office/drawing/2014/main" id="{E6EE3701-69C2-4FEF-9A70-B57928F4D0F4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571" name="円/楕円 175">
                        <a:extLst>
                          <a:ext uri="{FF2B5EF4-FFF2-40B4-BE49-F238E27FC236}">
                            <a16:creationId xmlns:a16="http://schemas.microsoft.com/office/drawing/2014/main" id="{2918F1BB-A642-4D73-A24E-503A3AB2658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572" name="円/楕円 176">
                        <a:extLst>
                          <a:ext uri="{FF2B5EF4-FFF2-40B4-BE49-F238E27FC236}">
                            <a16:creationId xmlns:a16="http://schemas.microsoft.com/office/drawing/2014/main" id="{7BC52983-C671-4AEF-9156-F85B5BD578F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570" name="円/楕円 174">
                      <a:extLst>
                        <a:ext uri="{FF2B5EF4-FFF2-40B4-BE49-F238E27FC236}">
                          <a16:creationId xmlns:a16="http://schemas.microsoft.com/office/drawing/2014/main" id="{7194CBD4-4AD1-4350-9CFC-4D00BDC1A9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9403" y="2017486"/>
                      <a:ext cx="955820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62" name="円/楕円 127">
                    <a:extLst>
                      <a:ext uri="{FF2B5EF4-FFF2-40B4-BE49-F238E27FC236}">
                        <a16:creationId xmlns:a16="http://schemas.microsoft.com/office/drawing/2014/main" id="{648BBE99-29FF-4537-B7B6-C895C522D38B}"/>
                      </a:ext>
                    </a:extLst>
                  </p:cNvPr>
                  <p:cNvSpPr/>
                  <p:nvPr/>
                </p:nvSpPr>
                <p:spPr>
                  <a:xfrm>
                    <a:off x="4221414" y="4250187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3" name="円/楕円 27">
                    <a:extLst>
                      <a:ext uri="{FF2B5EF4-FFF2-40B4-BE49-F238E27FC236}">
                        <a16:creationId xmlns:a16="http://schemas.microsoft.com/office/drawing/2014/main" id="{7F0969AB-6385-4140-955C-AAA6E35C6462}"/>
                      </a:ext>
                    </a:extLst>
                  </p:cNvPr>
                  <p:cNvSpPr/>
                  <p:nvPr/>
                </p:nvSpPr>
                <p:spPr>
                  <a:xfrm>
                    <a:off x="4376923" y="462140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4" name="円/楕円 27">
                    <a:extLst>
                      <a:ext uri="{FF2B5EF4-FFF2-40B4-BE49-F238E27FC236}">
                        <a16:creationId xmlns:a16="http://schemas.microsoft.com/office/drawing/2014/main" id="{A104E81E-01C6-457F-B697-62EA3BCC0DA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830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5" name="円/楕円 27">
                    <a:extLst>
                      <a:ext uri="{FF2B5EF4-FFF2-40B4-BE49-F238E27FC236}">
                        <a16:creationId xmlns:a16="http://schemas.microsoft.com/office/drawing/2014/main" id="{4BDC4990-BE61-431D-9555-C3D0858EA56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894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6" name="円/楕円 127">
                    <a:extLst>
                      <a:ext uri="{FF2B5EF4-FFF2-40B4-BE49-F238E27FC236}">
                        <a16:creationId xmlns:a16="http://schemas.microsoft.com/office/drawing/2014/main" id="{A6587BE2-D261-481D-9E84-52F625F230C2}"/>
                      </a:ext>
                    </a:extLst>
                  </p:cNvPr>
                  <p:cNvSpPr/>
                  <p:nvPr/>
                </p:nvSpPr>
                <p:spPr>
                  <a:xfrm>
                    <a:off x="4619592" y="4250187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7" name="正方形/長方形 67">
                    <a:extLst>
                      <a:ext uri="{FF2B5EF4-FFF2-40B4-BE49-F238E27FC236}">
                        <a16:creationId xmlns:a16="http://schemas.microsoft.com/office/drawing/2014/main" id="{E0AD6186-DF52-4B1D-9E78-079E0A2920C7}"/>
                      </a:ext>
                    </a:extLst>
                  </p:cNvPr>
                  <p:cNvSpPr/>
                  <p:nvPr/>
                </p:nvSpPr>
                <p:spPr>
                  <a:xfrm>
                    <a:off x="4437514" y="4542354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59" name="楕円 558">
                  <a:extLst>
                    <a:ext uri="{FF2B5EF4-FFF2-40B4-BE49-F238E27FC236}">
                      <a16:creationId xmlns:a16="http://schemas.microsoft.com/office/drawing/2014/main" id="{111AD347-9E24-43FC-912F-A8A70ED8B940}"/>
                    </a:ext>
                  </a:extLst>
                </p:cNvPr>
                <p:cNvSpPr/>
                <p:nvPr/>
              </p:nvSpPr>
              <p:spPr>
                <a:xfrm>
                  <a:off x="1047316" y="1250121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楕円 559">
                  <a:extLst>
                    <a:ext uri="{FF2B5EF4-FFF2-40B4-BE49-F238E27FC236}">
                      <a16:creationId xmlns:a16="http://schemas.microsoft.com/office/drawing/2014/main" id="{570C6D10-569C-49DE-9D0D-C5EA5476CC85}"/>
                    </a:ext>
                  </a:extLst>
                </p:cNvPr>
                <p:cNvSpPr/>
                <p:nvPr/>
              </p:nvSpPr>
              <p:spPr>
                <a:xfrm>
                  <a:off x="1587859" y="1250121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F764BCFF-68AA-4CE8-BB28-3B6D398AF87B}"/>
                  </a:ext>
                </a:extLst>
              </p:cNvPr>
              <p:cNvSpPr/>
              <p:nvPr/>
            </p:nvSpPr>
            <p:spPr>
              <a:xfrm>
                <a:off x="1501985" y="1211272"/>
                <a:ext cx="1063644" cy="629203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4FD10217-CE33-41A5-B5A1-7D6CEFCEA992}"/>
                </a:ext>
              </a:extLst>
            </p:cNvPr>
            <p:cNvGrpSpPr/>
            <p:nvPr/>
          </p:nvGrpSpPr>
          <p:grpSpPr>
            <a:xfrm flipH="1">
              <a:off x="1429481" y="2770817"/>
              <a:ext cx="456180" cy="755996"/>
              <a:chOff x="1320161" y="2770817"/>
              <a:chExt cx="456180" cy="755996"/>
            </a:xfrm>
          </p:grpSpPr>
          <p:sp>
            <p:nvSpPr>
              <p:cNvPr id="1011" name="四角形: 角を丸くする 8">
                <a:extLst>
                  <a:ext uri="{FF2B5EF4-FFF2-40B4-BE49-F238E27FC236}">
                    <a16:creationId xmlns:a16="http://schemas.microsoft.com/office/drawing/2014/main" id="{618C644B-2D0C-41F6-B1FC-D9336CA10CBA}"/>
                  </a:ext>
                </a:extLst>
              </p:cNvPr>
              <p:cNvSpPr/>
              <p:nvPr/>
            </p:nvSpPr>
            <p:spPr>
              <a:xfrm rot="20098952" flipH="1">
                <a:off x="1528574" y="2770817"/>
                <a:ext cx="193907" cy="611509"/>
              </a:xfrm>
              <a:custGeom>
                <a:avLst/>
                <a:gdLst>
                  <a:gd name="connsiteX0" fmla="*/ 0 w 193907"/>
                  <a:gd name="connsiteY0" fmla="*/ 96954 h 708462"/>
                  <a:gd name="connsiteX1" fmla="*/ 96954 w 193907"/>
                  <a:gd name="connsiteY1" fmla="*/ 0 h 708462"/>
                  <a:gd name="connsiteX2" fmla="*/ 96954 w 193907"/>
                  <a:gd name="connsiteY2" fmla="*/ 0 h 708462"/>
                  <a:gd name="connsiteX3" fmla="*/ 193908 w 193907"/>
                  <a:gd name="connsiteY3" fmla="*/ 96954 h 708462"/>
                  <a:gd name="connsiteX4" fmla="*/ 193907 w 193907"/>
                  <a:gd name="connsiteY4" fmla="*/ 611509 h 708462"/>
                  <a:gd name="connsiteX5" fmla="*/ 96953 w 193907"/>
                  <a:gd name="connsiteY5" fmla="*/ 708463 h 708462"/>
                  <a:gd name="connsiteX6" fmla="*/ 96954 w 193907"/>
                  <a:gd name="connsiteY6" fmla="*/ 708462 h 708462"/>
                  <a:gd name="connsiteX7" fmla="*/ 0 w 193907"/>
                  <a:gd name="connsiteY7" fmla="*/ 611508 h 708462"/>
                  <a:gd name="connsiteX8" fmla="*/ 0 w 193907"/>
                  <a:gd name="connsiteY8" fmla="*/ 96954 h 708462"/>
                  <a:gd name="connsiteX0" fmla="*/ 0 w 193908"/>
                  <a:gd name="connsiteY0" fmla="*/ 96954 h 708463"/>
                  <a:gd name="connsiteX1" fmla="*/ 96954 w 193908"/>
                  <a:gd name="connsiteY1" fmla="*/ 0 h 708463"/>
                  <a:gd name="connsiteX2" fmla="*/ 193908 w 193908"/>
                  <a:gd name="connsiteY2" fmla="*/ 96954 h 708463"/>
                  <a:gd name="connsiteX3" fmla="*/ 193907 w 193908"/>
                  <a:gd name="connsiteY3" fmla="*/ 611509 h 708463"/>
                  <a:gd name="connsiteX4" fmla="*/ 96953 w 193908"/>
                  <a:gd name="connsiteY4" fmla="*/ 708463 h 708463"/>
                  <a:gd name="connsiteX5" fmla="*/ 96954 w 193908"/>
                  <a:gd name="connsiteY5" fmla="*/ 708462 h 708463"/>
                  <a:gd name="connsiteX6" fmla="*/ 0 w 193908"/>
                  <a:gd name="connsiteY6" fmla="*/ 611508 h 708463"/>
                  <a:gd name="connsiteX7" fmla="*/ 0 w 193908"/>
                  <a:gd name="connsiteY7" fmla="*/ 96954 h 708463"/>
                  <a:gd name="connsiteX0" fmla="*/ 96954 w 193908"/>
                  <a:gd name="connsiteY0" fmla="*/ 0 h 708463"/>
                  <a:gd name="connsiteX1" fmla="*/ 193908 w 193908"/>
                  <a:gd name="connsiteY1" fmla="*/ 96954 h 708463"/>
                  <a:gd name="connsiteX2" fmla="*/ 193907 w 193908"/>
                  <a:gd name="connsiteY2" fmla="*/ 611509 h 708463"/>
                  <a:gd name="connsiteX3" fmla="*/ 96953 w 193908"/>
                  <a:gd name="connsiteY3" fmla="*/ 708463 h 708463"/>
                  <a:gd name="connsiteX4" fmla="*/ 96954 w 193908"/>
                  <a:gd name="connsiteY4" fmla="*/ 708462 h 708463"/>
                  <a:gd name="connsiteX5" fmla="*/ 0 w 193908"/>
                  <a:gd name="connsiteY5" fmla="*/ 611508 h 708463"/>
                  <a:gd name="connsiteX6" fmla="*/ 0 w 193908"/>
                  <a:gd name="connsiteY6" fmla="*/ 96954 h 708463"/>
                  <a:gd name="connsiteX7" fmla="*/ 188394 w 193908"/>
                  <a:gd name="connsiteY7" fmla="*/ 91440 h 708463"/>
                  <a:gd name="connsiteX0" fmla="*/ 193908 w 193908"/>
                  <a:gd name="connsiteY0" fmla="*/ 58607 h 670116"/>
                  <a:gd name="connsiteX1" fmla="*/ 193907 w 193908"/>
                  <a:gd name="connsiteY1" fmla="*/ 573162 h 670116"/>
                  <a:gd name="connsiteX2" fmla="*/ 96953 w 193908"/>
                  <a:gd name="connsiteY2" fmla="*/ 670116 h 670116"/>
                  <a:gd name="connsiteX3" fmla="*/ 96954 w 193908"/>
                  <a:gd name="connsiteY3" fmla="*/ 670115 h 670116"/>
                  <a:gd name="connsiteX4" fmla="*/ 0 w 193908"/>
                  <a:gd name="connsiteY4" fmla="*/ 573161 h 670116"/>
                  <a:gd name="connsiteX5" fmla="*/ 0 w 193908"/>
                  <a:gd name="connsiteY5" fmla="*/ 58607 h 670116"/>
                  <a:gd name="connsiteX6" fmla="*/ 188394 w 193908"/>
                  <a:gd name="connsiteY6" fmla="*/ 53093 h 670116"/>
                  <a:gd name="connsiteX0" fmla="*/ 193908 w 193908"/>
                  <a:gd name="connsiteY0" fmla="*/ 0 h 611509"/>
                  <a:gd name="connsiteX1" fmla="*/ 193907 w 193908"/>
                  <a:gd name="connsiteY1" fmla="*/ 514555 h 611509"/>
                  <a:gd name="connsiteX2" fmla="*/ 96953 w 193908"/>
                  <a:gd name="connsiteY2" fmla="*/ 611509 h 611509"/>
                  <a:gd name="connsiteX3" fmla="*/ 96954 w 193908"/>
                  <a:gd name="connsiteY3" fmla="*/ 611508 h 611509"/>
                  <a:gd name="connsiteX4" fmla="*/ 0 w 193908"/>
                  <a:gd name="connsiteY4" fmla="*/ 514554 h 611509"/>
                  <a:gd name="connsiteX5" fmla="*/ 0 w 193908"/>
                  <a:gd name="connsiteY5" fmla="*/ 0 h 611509"/>
                  <a:gd name="connsiteX0" fmla="*/ 193908 w 195377"/>
                  <a:gd name="connsiteY0" fmla="*/ 0 h 611509"/>
                  <a:gd name="connsiteX1" fmla="*/ 193907 w 195377"/>
                  <a:gd name="connsiteY1" fmla="*/ 514555 h 611509"/>
                  <a:gd name="connsiteX2" fmla="*/ 96953 w 195377"/>
                  <a:gd name="connsiteY2" fmla="*/ 611509 h 611509"/>
                  <a:gd name="connsiteX3" fmla="*/ 96954 w 195377"/>
                  <a:gd name="connsiteY3" fmla="*/ 611508 h 611509"/>
                  <a:gd name="connsiteX4" fmla="*/ 0 w 195377"/>
                  <a:gd name="connsiteY4" fmla="*/ 514554 h 611509"/>
                  <a:gd name="connsiteX5" fmla="*/ 0 w 195377"/>
                  <a:gd name="connsiteY5" fmla="*/ 0 h 611509"/>
                  <a:gd name="connsiteX0" fmla="*/ 171756 w 196825"/>
                  <a:gd name="connsiteY0" fmla="*/ 189028 h 611509"/>
                  <a:gd name="connsiteX1" fmla="*/ 193907 w 196825"/>
                  <a:gd name="connsiteY1" fmla="*/ 514555 h 611509"/>
                  <a:gd name="connsiteX2" fmla="*/ 96953 w 196825"/>
                  <a:gd name="connsiteY2" fmla="*/ 611509 h 611509"/>
                  <a:gd name="connsiteX3" fmla="*/ 96954 w 196825"/>
                  <a:gd name="connsiteY3" fmla="*/ 611508 h 611509"/>
                  <a:gd name="connsiteX4" fmla="*/ 0 w 196825"/>
                  <a:gd name="connsiteY4" fmla="*/ 514554 h 611509"/>
                  <a:gd name="connsiteX5" fmla="*/ 0 w 196825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3907" h="611509">
                    <a:moveTo>
                      <a:pt x="187007" y="334324"/>
                    </a:moveTo>
                    <a:lnTo>
                      <a:pt x="193907" y="514555"/>
                    </a:lnTo>
                    <a:cubicBezTo>
                      <a:pt x="181440" y="584969"/>
                      <a:pt x="150499" y="611509"/>
                      <a:pt x="96953" y="611509"/>
                    </a:cubicBezTo>
                    <a:lnTo>
                      <a:pt x="96954" y="611508"/>
                    </a:lnTo>
                    <a:cubicBezTo>
                      <a:pt x="43408" y="611508"/>
                      <a:pt x="0" y="568100"/>
                      <a:pt x="0" y="514554"/>
                    </a:cubicBezTo>
                    <a:lnTo>
                      <a:pt x="0" y="0"/>
                    </a:lnTo>
                  </a:path>
                </a:pathLst>
              </a:custGeom>
              <a:pattFill prst="plaid">
                <a:fgClr>
                  <a:srgbClr val="FF99CC"/>
                </a:fgClr>
                <a:bgClr>
                  <a:srgbClr val="FFCCFF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2" name="フリーフォーム: 図形 1011">
                <a:extLst>
                  <a:ext uri="{FF2B5EF4-FFF2-40B4-BE49-F238E27FC236}">
                    <a16:creationId xmlns:a16="http://schemas.microsoft.com/office/drawing/2014/main" id="{677BD840-B221-48EA-85E3-EA8DC69AD9C0}"/>
                  </a:ext>
                </a:extLst>
              </p:cNvPr>
              <p:cNvSpPr/>
              <p:nvPr/>
            </p:nvSpPr>
            <p:spPr>
              <a:xfrm rot="2729388" flipH="1">
                <a:off x="1449459" y="3199931"/>
                <a:ext cx="197584" cy="456180"/>
              </a:xfrm>
              <a:custGeom>
                <a:avLst/>
                <a:gdLst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6" fmla="*/ 169091 w 198102"/>
                  <a:gd name="connsiteY6" fmla="*/ 29012 h 592561"/>
                  <a:gd name="connsiteX0" fmla="*/ 169091 w 260531"/>
                  <a:gd name="connsiteY0" fmla="*/ 29012 h 592561"/>
                  <a:gd name="connsiteX1" fmla="*/ 198102 w 260531"/>
                  <a:gd name="connsiteY1" fmla="*/ 99051 h 592561"/>
                  <a:gd name="connsiteX2" fmla="*/ 198102 w 260531"/>
                  <a:gd name="connsiteY2" fmla="*/ 592561 h 592561"/>
                  <a:gd name="connsiteX3" fmla="*/ 0 w 260531"/>
                  <a:gd name="connsiteY3" fmla="*/ 391043 h 592561"/>
                  <a:gd name="connsiteX4" fmla="*/ 0 w 260531"/>
                  <a:gd name="connsiteY4" fmla="*/ 99051 h 592561"/>
                  <a:gd name="connsiteX5" fmla="*/ 99051 w 260531"/>
                  <a:gd name="connsiteY5" fmla="*/ 0 h 592561"/>
                  <a:gd name="connsiteX6" fmla="*/ 260531 w 260531"/>
                  <a:gd name="connsiteY6" fmla="*/ 120452 h 592561"/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0" fmla="*/ 198102 w 198102"/>
                  <a:gd name="connsiteY0" fmla="*/ 99051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0964 w 198102"/>
                  <a:gd name="connsiteY0" fmla="*/ 146138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59666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60615 h 493510"/>
                  <a:gd name="connsiteX1" fmla="*/ 198102 w 198102"/>
                  <a:gd name="connsiteY1" fmla="*/ 493510 h 493510"/>
                  <a:gd name="connsiteX2" fmla="*/ 0 w 198102"/>
                  <a:gd name="connsiteY2" fmla="*/ 291992 h 493510"/>
                  <a:gd name="connsiteX3" fmla="*/ 0 w 198102"/>
                  <a:gd name="connsiteY3" fmla="*/ 0 h 49351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584" h="456180">
                    <a:moveTo>
                      <a:pt x="197584" y="60615"/>
                    </a:moveTo>
                    <a:lnTo>
                      <a:pt x="164745" y="456180"/>
                    </a:lnTo>
                    <a:lnTo>
                      <a:pt x="0" y="291992"/>
                    </a:lnTo>
                    <a:lnTo>
                      <a:pt x="0" y="0"/>
                    </a:lnTo>
                  </a:path>
                </a:pathLst>
              </a:custGeom>
              <a:pattFill prst="plaid">
                <a:fgClr>
                  <a:srgbClr val="FF99CC"/>
                </a:fgClr>
                <a:bgClr>
                  <a:srgbClr val="FFCCFF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C81F81FE-8C2E-4731-A431-66EB22E23450}"/>
              </a:ext>
            </a:extLst>
          </p:cNvPr>
          <p:cNvGrpSpPr/>
          <p:nvPr/>
        </p:nvGrpSpPr>
        <p:grpSpPr>
          <a:xfrm>
            <a:off x="3754170" y="4193757"/>
            <a:ext cx="1815099" cy="2247987"/>
            <a:chOff x="3754170" y="4193757"/>
            <a:chExt cx="1815099" cy="2247987"/>
          </a:xfrm>
        </p:grpSpPr>
        <p:grpSp>
          <p:nvGrpSpPr>
            <p:cNvPr id="801" name="グループ化 800">
              <a:extLst>
                <a:ext uri="{FF2B5EF4-FFF2-40B4-BE49-F238E27FC236}">
                  <a16:creationId xmlns:a16="http://schemas.microsoft.com/office/drawing/2014/main" id="{DEB97319-9005-4BE0-9873-D6EE4454697F}"/>
                </a:ext>
              </a:extLst>
            </p:cNvPr>
            <p:cNvGrpSpPr/>
            <p:nvPr/>
          </p:nvGrpSpPr>
          <p:grpSpPr>
            <a:xfrm>
              <a:off x="4376033" y="4193757"/>
              <a:ext cx="1193236" cy="2247987"/>
              <a:chOff x="4376033" y="1295282"/>
              <a:chExt cx="1193236" cy="2247987"/>
            </a:xfrm>
          </p:grpSpPr>
          <p:grpSp>
            <p:nvGrpSpPr>
              <p:cNvPr id="802" name="グループ化 801">
                <a:extLst>
                  <a:ext uri="{FF2B5EF4-FFF2-40B4-BE49-F238E27FC236}">
                    <a16:creationId xmlns:a16="http://schemas.microsoft.com/office/drawing/2014/main" id="{7A90C27C-A2D6-4022-9B6E-20F6AEAD2CAD}"/>
                  </a:ext>
                </a:extLst>
              </p:cNvPr>
              <p:cNvGrpSpPr/>
              <p:nvPr/>
            </p:nvGrpSpPr>
            <p:grpSpPr>
              <a:xfrm rot="16200000" flipH="1">
                <a:off x="4487608" y="2201237"/>
                <a:ext cx="296112" cy="296112"/>
                <a:chOff x="6070600" y="2196792"/>
                <a:chExt cx="296112" cy="296112"/>
              </a:xfrm>
            </p:grpSpPr>
            <p:sp>
              <p:nvSpPr>
                <p:cNvPr id="854" name="涙形 853">
                  <a:extLst>
                    <a:ext uri="{FF2B5EF4-FFF2-40B4-BE49-F238E27FC236}">
                      <a16:creationId xmlns:a16="http://schemas.microsoft.com/office/drawing/2014/main" id="{B2922A27-CB4E-4905-8383-20BFF66A9916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5" name="涙形 854">
                  <a:extLst>
                    <a:ext uri="{FF2B5EF4-FFF2-40B4-BE49-F238E27FC236}">
                      <a16:creationId xmlns:a16="http://schemas.microsoft.com/office/drawing/2014/main" id="{DAF7B1EA-DAB7-40E4-ABF2-292E89799613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03" name="グループ化 802">
                <a:extLst>
                  <a:ext uri="{FF2B5EF4-FFF2-40B4-BE49-F238E27FC236}">
                    <a16:creationId xmlns:a16="http://schemas.microsoft.com/office/drawing/2014/main" id="{35C37307-6BC1-44C1-96F0-FC9CBBE79EE7}"/>
                  </a:ext>
                </a:extLst>
              </p:cNvPr>
              <p:cNvGrpSpPr/>
              <p:nvPr/>
            </p:nvGrpSpPr>
            <p:grpSpPr>
              <a:xfrm rot="5400000">
                <a:off x="5135705" y="2201237"/>
                <a:ext cx="296112" cy="296112"/>
                <a:chOff x="6070600" y="2196792"/>
                <a:chExt cx="296112" cy="296112"/>
              </a:xfrm>
            </p:grpSpPr>
            <p:sp>
              <p:nvSpPr>
                <p:cNvPr id="852" name="涙形 851">
                  <a:extLst>
                    <a:ext uri="{FF2B5EF4-FFF2-40B4-BE49-F238E27FC236}">
                      <a16:creationId xmlns:a16="http://schemas.microsoft.com/office/drawing/2014/main" id="{54AFB7C1-F5FA-4974-994B-FC5B3E1817E1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3" name="涙形 852">
                  <a:extLst>
                    <a:ext uri="{FF2B5EF4-FFF2-40B4-BE49-F238E27FC236}">
                      <a16:creationId xmlns:a16="http://schemas.microsoft.com/office/drawing/2014/main" id="{4EA04F25-3894-454B-9B04-5F54A2950ACE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04" name="グループ化 803">
                <a:extLst>
                  <a:ext uri="{FF2B5EF4-FFF2-40B4-BE49-F238E27FC236}">
                    <a16:creationId xmlns:a16="http://schemas.microsoft.com/office/drawing/2014/main" id="{A83E038B-3DBF-49EE-920B-52F93C3BBBB4}"/>
                  </a:ext>
                </a:extLst>
              </p:cNvPr>
              <p:cNvGrpSpPr/>
              <p:nvPr/>
            </p:nvGrpSpPr>
            <p:grpSpPr>
              <a:xfrm>
                <a:off x="4376033" y="1416132"/>
                <a:ext cx="1193236" cy="656581"/>
                <a:chOff x="4376033" y="1381139"/>
                <a:chExt cx="1193236" cy="656581"/>
              </a:xfrm>
            </p:grpSpPr>
            <p:sp>
              <p:nvSpPr>
                <p:cNvPr id="850" name="四角形: 角を丸くする 849">
                  <a:extLst>
                    <a:ext uri="{FF2B5EF4-FFF2-40B4-BE49-F238E27FC236}">
                      <a16:creationId xmlns:a16="http://schemas.microsoft.com/office/drawing/2014/main" id="{1FCC7D70-055A-4B07-8D39-C6337ADFD6A4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1" name="四角形: 角を丸くする 850">
                  <a:extLst>
                    <a:ext uri="{FF2B5EF4-FFF2-40B4-BE49-F238E27FC236}">
                      <a16:creationId xmlns:a16="http://schemas.microsoft.com/office/drawing/2014/main" id="{B4C9269B-2C7C-441A-AEB8-0828DE90FF29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05" name="片側の 2 つの角を丸めた四角形 144">
                <a:extLst>
                  <a:ext uri="{FF2B5EF4-FFF2-40B4-BE49-F238E27FC236}">
                    <a16:creationId xmlns:a16="http://schemas.microsoft.com/office/drawing/2014/main" id="{09345753-A8F2-431E-BDC9-5941C63E5999}"/>
                  </a:ext>
                </a:extLst>
              </p:cNvPr>
              <p:cNvSpPr/>
              <p:nvPr/>
            </p:nvSpPr>
            <p:spPr>
              <a:xfrm>
                <a:off x="4531942" y="2549525"/>
                <a:ext cx="840158" cy="993744"/>
              </a:xfrm>
              <a:prstGeom prst="round2SameRect">
                <a:avLst>
                  <a:gd name="adj1" fmla="val 39895"/>
                  <a:gd name="adj2" fmla="val 0"/>
                </a:avLst>
              </a:prstGeom>
              <a:pattFill prst="dkVert">
                <a:fgClr>
                  <a:srgbClr val="00B0F0"/>
                </a:fgClr>
                <a:bgClr>
                  <a:schemeClr val="accent5">
                    <a:lumMod val="20000"/>
                    <a:lumOff val="8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C1E6F27D-4619-4B94-8F26-FF312557A594}"/>
                  </a:ext>
                </a:extLst>
              </p:cNvPr>
              <p:cNvSpPr/>
              <p:nvPr/>
            </p:nvSpPr>
            <p:spPr>
              <a:xfrm>
                <a:off x="4770307" y="2340367"/>
                <a:ext cx="382718" cy="34437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5992" h="35159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51598"/>
                      <a:pt x="262996" y="351598"/>
                    </a:cubicBezTo>
                    <a:cubicBezTo>
                      <a:pt x="117747" y="351598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08" name="グループ化 807">
                <a:extLst>
                  <a:ext uri="{FF2B5EF4-FFF2-40B4-BE49-F238E27FC236}">
                    <a16:creationId xmlns:a16="http://schemas.microsoft.com/office/drawing/2014/main" id="{D9FD5D96-AC8F-42F4-A13E-FE675190D127}"/>
                  </a:ext>
                </a:extLst>
              </p:cNvPr>
              <p:cNvGrpSpPr/>
              <p:nvPr/>
            </p:nvGrpSpPr>
            <p:grpSpPr>
              <a:xfrm>
                <a:off x="4416788" y="1325433"/>
                <a:ext cx="1086287" cy="1165865"/>
                <a:chOff x="2355996" y="739604"/>
                <a:chExt cx="1086287" cy="1165865"/>
              </a:xfrm>
            </p:grpSpPr>
            <p:grpSp>
              <p:nvGrpSpPr>
                <p:cNvPr id="819" name="グループ化 818">
                  <a:extLst>
                    <a:ext uri="{FF2B5EF4-FFF2-40B4-BE49-F238E27FC236}">
                      <a16:creationId xmlns:a16="http://schemas.microsoft.com/office/drawing/2014/main" id="{AF717262-DAED-4513-9C9A-3AEF3D3AE2C8}"/>
                    </a:ext>
                  </a:extLst>
                </p:cNvPr>
                <p:cNvGrpSpPr/>
                <p:nvPr/>
              </p:nvGrpSpPr>
              <p:grpSpPr>
                <a:xfrm>
                  <a:off x="2355996" y="880575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843" name="グループ化 842">
                    <a:extLst>
                      <a:ext uri="{FF2B5EF4-FFF2-40B4-BE49-F238E27FC236}">
                        <a16:creationId xmlns:a16="http://schemas.microsoft.com/office/drawing/2014/main" id="{27689E09-DCEC-4792-81FA-F9E54A91646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48" name="円/楕円 159">
                      <a:extLst>
                        <a:ext uri="{FF2B5EF4-FFF2-40B4-BE49-F238E27FC236}">
                          <a16:creationId xmlns:a16="http://schemas.microsoft.com/office/drawing/2014/main" id="{02A621CE-D983-45A1-A9D1-8F9132A7D0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49" name="円/楕円 160">
                      <a:extLst>
                        <a:ext uri="{FF2B5EF4-FFF2-40B4-BE49-F238E27FC236}">
                          <a16:creationId xmlns:a16="http://schemas.microsoft.com/office/drawing/2014/main" id="{4371F6F9-5917-4DEC-A2CC-B0791A082C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44" name="グループ化 843">
                    <a:extLst>
                      <a:ext uri="{FF2B5EF4-FFF2-40B4-BE49-F238E27FC236}">
                        <a16:creationId xmlns:a16="http://schemas.microsoft.com/office/drawing/2014/main" id="{41ED044E-4B68-48AF-AFDD-8E380F854EF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46" name="円/楕円 157">
                      <a:extLst>
                        <a:ext uri="{FF2B5EF4-FFF2-40B4-BE49-F238E27FC236}">
                          <a16:creationId xmlns:a16="http://schemas.microsoft.com/office/drawing/2014/main" id="{1159E36A-A75E-4944-996A-1099E65003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47" name="円/楕円 158">
                      <a:extLst>
                        <a:ext uri="{FF2B5EF4-FFF2-40B4-BE49-F238E27FC236}">
                          <a16:creationId xmlns:a16="http://schemas.microsoft.com/office/drawing/2014/main" id="{873DDAC7-D883-4AC2-81A8-6E235825FF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45" name="円/楕円 156">
                    <a:extLst>
                      <a:ext uri="{FF2B5EF4-FFF2-40B4-BE49-F238E27FC236}">
                        <a16:creationId xmlns:a16="http://schemas.microsoft.com/office/drawing/2014/main" id="{E61130C8-538C-4708-A7FC-F0279D04D99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20" name="円/楕円 27">
                  <a:extLst>
                    <a:ext uri="{FF2B5EF4-FFF2-40B4-BE49-F238E27FC236}">
                      <a16:creationId xmlns:a16="http://schemas.microsoft.com/office/drawing/2014/main" id="{2D514A65-CA17-4CFF-B321-109FB41906C5}"/>
                    </a:ext>
                  </a:extLst>
                </p:cNvPr>
                <p:cNvSpPr/>
                <p:nvPr/>
              </p:nvSpPr>
              <p:spPr>
                <a:xfrm>
                  <a:off x="2778219" y="1736565"/>
                  <a:ext cx="248363" cy="8234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55103"/>
                    <a:gd name="connsiteY0" fmla="*/ 43286 h 389571"/>
                    <a:gd name="connsiteX1" fmla="*/ 3210476 w 3255103"/>
                    <a:gd name="connsiteY1" fmla="*/ 43286 h 389571"/>
                    <a:gd name="connsiteX2" fmla="*/ 1605267 w 3255103"/>
                    <a:gd name="connsiteY2" fmla="*/ 389571 h 389571"/>
                    <a:gd name="connsiteX3" fmla="*/ 58 w 3255103"/>
                    <a:gd name="connsiteY3" fmla="*/ 43286 h 389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55103" h="389571">
                      <a:moveTo>
                        <a:pt x="58" y="43286"/>
                      </a:moveTo>
                      <a:cubicBezTo>
                        <a:pt x="267593" y="-14428"/>
                        <a:pt x="2942941" y="-14428"/>
                        <a:pt x="3210476" y="43286"/>
                      </a:cubicBezTo>
                      <a:cubicBezTo>
                        <a:pt x="3478011" y="101000"/>
                        <a:pt x="2491799" y="389571"/>
                        <a:pt x="1605267" y="389571"/>
                      </a:cubicBezTo>
                      <a:cubicBezTo>
                        <a:pt x="718735" y="389571"/>
                        <a:pt x="-7588" y="119524"/>
                        <a:pt x="58" y="4328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1" name="月 820">
                  <a:extLst>
                    <a:ext uri="{FF2B5EF4-FFF2-40B4-BE49-F238E27FC236}">
                      <a16:creationId xmlns:a16="http://schemas.microsoft.com/office/drawing/2014/main" id="{FE561F7C-8FB7-4870-AD7B-6180F4BB2BEE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2" name="月 821">
                  <a:extLst>
                    <a:ext uri="{FF2B5EF4-FFF2-40B4-BE49-F238E27FC236}">
                      <a16:creationId xmlns:a16="http://schemas.microsoft.com/office/drawing/2014/main" id="{E187C9EC-033D-40B1-AA6D-92DA6EA5AF9B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3" name="正方形/長方形 67">
                  <a:extLst>
                    <a:ext uri="{FF2B5EF4-FFF2-40B4-BE49-F238E27FC236}">
                      <a16:creationId xmlns:a16="http://schemas.microsoft.com/office/drawing/2014/main" id="{762384D5-1DCB-41B5-9184-8E180ABFAA8B}"/>
                    </a:ext>
                  </a:extLst>
                </p:cNvPr>
                <p:cNvSpPr/>
                <p:nvPr/>
              </p:nvSpPr>
              <p:spPr>
                <a:xfrm>
                  <a:off x="2867091" y="1640211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4" name="フリーフォーム: 図形 823">
                  <a:extLst>
                    <a:ext uri="{FF2B5EF4-FFF2-40B4-BE49-F238E27FC236}">
                      <a16:creationId xmlns:a16="http://schemas.microsoft.com/office/drawing/2014/main" id="{5E165BCE-193E-492F-9129-52D64F9A4227}"/>
                    </a:ext>
                  </a:extLst>
                </p:cNvPr>
                <p:cNvSpPr/>
                <p:nvPr/>
              </p:nvSpPr>
              <p:spPr>
                <a:xfrm>
                  <a:off x="2394411" y="739604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5" name="月 824">
                  <a:extLst>
                    <a:ext uri="{FF2B5EF4-FFF2-40B4-BE49-F238E27FC236}">
                      <a16:creationId xmlns:a16="http://schemas.microsoft.com/office/drawing/2014/main" id="{6C763124-0116-4F88-BE8D-F9231276F7B0}"/>
                    </a:ext>
                  </a:extLst>
                </p:cNvPr>
                <p:cNvSpPr/>
                <p:nvPr/>
              </p:nvSpPr>
              <p:spPr>
                <a:xfrm rot="5400000">
                  <a:off x="2631235" y="1131326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6" name="月 825">
                  <a:extLst>
                    <a:ext uri="{FF2B5EF4-FFF2-40B4-BE49-F238E27FC236}">
                      <a16:creationId xmlns:a16="http://schemas.microsoft.com/office/drawing/2014/main" id="{83AE9F55-A392-4FDD-BECD-5113462ECE66}"/>
                    </a:ext>
                  </a:extLst>
                </p:cNvPr>
                <p:cNvSpPr/>
                <p:nvPr/>
              </p:nvSpPr>
              <p:spPr>
                <a:xfrm rot="5400000">
                  <a:off x="3113988" y="1131328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09" name="台形 808">
                <a:extLst>
                  <a:ext uri="{FF2B5EF4-FFF2-40B4-BE49-F238E27FC236}">
                    <a16:creationId xmlns:a16="http://schemas.microsoft.com/office/drawing/2014/main" id="{ABCAE74C-9A1E-485C-8B39-A8D8BD8DBC40}"/>
                  </a:ext>
                </a:extLst>
              </p:cNvPr>
              <p:cNvSpPr/>
              <p:nvPr/>
            </p:nvSpPr>
            <p:spPr>
              <a:xfrm>
                <a:off x="4664340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0" name="台形 809">
                <a:extLst>
                  <a:ext uri="{FF2B5EF4-FFF2-40B4-BE49-F238E27FC236}">
                    <a16:creationId xmlns:a16="http://schemas.microsoft.com/office/drawing/2014/main" id="{D6C539E4-E7BB-49EF-8C44-67A2F80B8A1E}"/>
                  </a:ext>
                </a:extLst>
              </p:cNvPr>
              <p:cNvSpPr/>
              <p:nvPr/>
            </p:nvSpPr>
            <p:spPr>
              <a:xfrm>
                <a:off x="5147572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1" name="台形 810">
                <a:extLst>
                  <a:ext uri="{FF2B5EF4-FFF2-40B4-BE49-F238E27FC236}">
                    <a16:creationId xmlns:a16="http://schemas.microsoft.com/office/drawing/2014/main" id="{24052FB6-B4C5-4889-AFA6-3C45B6C3EE6B}"/>
                  </a:ext>
                </a:extLst>
              </p:cNvPr>
              <p:cNvSpPr/>
              <p:nvPr/>
            </p:nvSpPr>
            <p:spPr>
              <a:xfrm>
                <a:off x="4554902" y="2854448"/>
                <a:ext cx="810054" cy="688821"/>
              </a:xfrm>
              <a:prstGeom prst="trapezoid">
                <a:avLst>
                  <a:gd name="adj" fmla="val 15364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A434C170-802C-44B3-A64A-0184685B0C17}"/>
                  </a:ext>
                </a:extLst>
              </p:cNvPr>
              <p:cNvSpPr/>
              <p:nvPr/>
            </p:nvSpPr>
            <p:spPr>
              <a:xfrm>
                <a:off x="4636332" y="2538038"/>
                <a:ext cx="650667" cy="227586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0667" h="227586">
                    <a:moveTo>
                      <a:pt x="203612" y="1063"/>
                    </a:moveTo>
                    <a:cubicBezTo>
                      <a:pt x="215524" y="3119"/>
                      <a:pt x="226219" y="8104"/>
                      <a:pt x="232873" y="15528"/>
                    </a:cubicBezTo>
                    <a:lnTo>
                      <a:pt x="325334" y="118706"/>
                    </a:lnTo>
                    <a:lnTo>
                      <a:pt x="417794" y="15529"/>
                    </a:lnTo>
                    <a:cubicBezTo>
                      <a:pt x="424448" y="8105"/>
                      <a:pt x="435143" y="3120"/>
                      <a:pt x="447056" y="1064"/>
                    </a:cubicBezTo>
                    <a:cubicBezTo>
                      <a:pt x="458970" y="-993"/>
                      <a:pt x="472100" y="-121"/>
                      <a:pt x="483624" y="4166"/>
                    </a:cubicBezTo>
                    <a:lnTo>
                      <a:pt x="650560" y="66260"/>
                    </a:lnTo>
                    <a:cubicBezTo>
                      <a:pt x="654288" y="103497"/>
                      <a:pt x="560194" y="214952"/>
                      <a:pt x="505989" y="227586"/>
                    </a:cubicBezTo>
                    <a:lnTo>
                      <a:pt x="325333" y="142065"/>
                    </a:lnTo>
                    <a:lnTo>
                      <a:pt x="144678" y="227585"/>
                    </a:lnTo>
                    <a:cubicBezTo>
                      <a:pt x="90474" y="214951"/>
                      <a:pt x="-3621" y="103496"/>
                      <a:pt x="107" y="66259"/>
                    </a:cubicBezTo>
                    <a:lnTo>
                      <a:pt x="167043" y="4165"/>
                    </a:lnTo>
                    <a:cubicBezTo>
                      <a:pt x="178567" y="-122"/>
                      <a:pt x="191699" y="-994"/>
                      <a:pt x="203612" y="106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3" name="楕円 812">
                <a:extLst>
                  <a:ext uri="{FF2B5EF4-FFF2-40B4-BE49-F238E27FC236}">
                    <a16:creationId xmlns:a16="http://schemas.microsoft.com/office/drawing/2014/main" id="{0DCBA966-E936-448B-9B95-97341C8C52F8}"/>
                  </a:ext>
                </a:extLst>
              </p:cNvPr>
              <p:cNvSpPr/>
              <p:nvPr/>
            </p:nvSpPr>
            <p:spPr>
              <a:xfrm>
                <a:off x="4931039" y="2733779"/>
                <a:ext cx="57680" cy="5975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15" name="グループ化 814">
                <a:extLst>
                  <a:ext uri="{FF2B5EF4-FFF2-40B4-BE49-F238E27FC236}">
                    <a16:creationId xmlns:a16="http://schemas.microsoft.com/office/drawing/2014/main" id="{C79C1820-48F4-49E9-8099-D898BE5F2725}"/>
                  </a:ext>
                </a:extLst>
              </p:cNvPr>
              <p:cNvGrpSpPr/>
              <p:nvPr/>
            </p:nvGrpSpPr>
            <p:grpSpPr>
              <a:xfrm flipH="1">
                <a:off x="5083895" y="2770817"/>
                <a:ext cx="456180" cy="755996"/>
                <a:chOff x="5845340" y="2770817"/>
                <a:chExt cx="456180" cy="755996"/>
              </a:xfrm>
            </p:grpSpPr>
            <p:sp>
              <p:nvSpPr>
                <p:cNvPr id="817" name="四角形: 角を丸くする 8">
                  <a:extLst>
                    <a:ext uri="{FF2B5EF4-FFF2-40B4-BE49-F238E27FC236}">
                      <a16:creationId xmlns:a16="http://schemas.microsoft.com/office/drawing/2014/main" id="{9BECFF6B-A9CE-4AD4-87B3-326DD28C0973}"/>
                    </a:ext>
                  </a:extLst>
                </p:cNvPr>
                <p:cNvSpPr/>
                <p:nvPr/>
              </p:nvSpPr>
              <p:spPr>
                <a:xfrm rot="1501048">
                  <a:off x="5899200" y="2770817"/>
                  <a:ext cx="193907" cy="611509"/>
                </a:xfrm>
                <a:custGeom>
                  <a:avLst/>
                  <a:gdLst>
                    <a:gd name="connsiteX0" fmla="*/ 0 w 193907"/>
                    <a:gd name="connsiteY0" fmla="*/ 96954 h 708462"/>
                    <a:gd name="connsiteX1" fmla="*/ 96954 w 193907"/>
                    <a:gd name="connsiteY1" fmla="*/ 0 h 708462"/>
                    <a:gd name="connsiteX2" fmla="*/ 96954 w 193907"/>
                    <a:gd name="connsiteY2" fmla="*/ 0 h 708462"/>
                    <a:gd name="connsiteX3" fmla="*/ 193908 w 193907"/>
                    <a:gd name="connsiteY3" fmla="*/ 96954 h 708462"/>
                    <a:gd name="connsiteX4" fmla="*/ 193907 w 193907"/>
                    <a:gd name="connsiteY4" fmla="*/ 611509 h 708462"/>
                    <a:gd name="connsiteX5" fmla="*/ 96953 w 193907"/>
                    <a:gd name="connsiteY5" fmla="*/ 708463 h 708462"/>
                    <a:gd name="connsiteX6" fmla="*/ 96954 w 193907"/>
                    <a:gd name="connsiteY6" fmla="*/ 708462 h 708462"/>
                    <a:gd name="connsiteX7" fmla="*/ 0 w 193907"/>
                    <a:gd name="connsiteY7" fmla="*/ 611508 h 708462"/>
                    <a:gd name="connsiteX8" fmla="*/ 0 w 193907"/>
                    <a:gd name="connsiteY8" fmla="*/ 96954 h 708462"/>
                    <a:gd name="connsiteX0" fmla="*/ 0 w 193908"/>
                    <a:gd name="connsiteY0" fmla="*/ 96954 h 708463"/>
                    <a:gd name="connsiteX1" fmla="*/ 96954 w 193908"/>
                    <a:gd name="connsiteY1" fmla="*/ 0 h 708463"/>
                    <a:gd name="connsiteX2" fmla="*/ 193908 w 193908"/>
                    <a:gd name="connsiteY2" fmla="*/ 96954 h 708463"/>
                    <a:gd name="connsiteX3" fmla="*/ 193907 w 193908"/>
                    <a:gd name="connsiteY3" fmla="*/ 611509 h 708463"/>
                    <a:gd name="connsiteX4" fmla="*/ 96953 w 193908"/>
                    <a:gd name="connsiteY4" fmla="*/ 708463 h 708463"/>
                    <a:gd name="connsiteX5" fmla="*/ 96954 w 193908"/>
                    <a:gd name="connsiteY5" fmla="*/ 708462 h 708463"/>
                    <a:gd name="connsiteX6" fmla="*/ 0 w 193908"/>
                    <a:gd name="connsiteY6" fmla="*/ 611508 h 708463"/>
                    <a:gd name="connsiteX7" fmla="*/ 0 w 193908"/>
                    <a:gd name="connsiteY7" fmla="*/ 96954 h 708463"/>
                    <a:gd name="connsiteX0" fmla="*/ 96954 w 193908"/>
                    <a:gd name="connsiteY0" fmla="*/ 0 h 708463"/>
                    <a:gd name="connsiteX1" fmla="*/ 193908 w 193908"/>
                    <a:gd name="connsiteY1" fmla="*/ 96954 h 708463"/>
                    <a:gd name="connsiteX2" fmla="*/ 193907 w 193908"/>
                    <a:gd name="connsiteY2" fmla="*/ 611509 h 708463"/>
                    <a:gd name="connsiteX3" fmla="*/ 96953 w 193908"/>
                    <a:gd name="connsiteY3" fmla="*/ 708463 h 708463"/>
                    <a:gd name="connsiteX4" fmla="*/ 96954 w 193908"/>
                    <a:gd name="connsiteY4" fmla="*/ 708462 h 708463"/>
                    <a:gd name="connsiteX5" fmla="*/ 0 w 193908"/>
                    <a:gd name="connsiteY5" fmla="*/ 611508 h 708463"/>
                    <a:gd name="connsiteX6" fmla="*/ 0 w 193908"/>
                    <a:gd name="connsiteY6" fmla="*/ 96954 h 708463"/>
                    <a:gd name="connsiteX7" fmla="*/ 188394 w 193908"/>
                    <a:gd name="connsiteY7" fmla="*/ 91440 h 708463"/>
                    <a:gd name="connsiteX0" fmla="*/ 193908 w 193908"/>
                    <a:gd name="connsiteY0" fmla="*/ 58607 h 670116"/>
                    <a:gd name="connsiteX1" fmla="*/ 193907 w 193908"/>
                    <a:gd name="connsiteY1" fmla="*/ 573162 h 670116"/>
                    <a:gd name="connsiteX2" fmla="*/ 96953 w 193908"/>
                    <a:gd name="connsiteY2" fmla="*/ 670116 h 670116"/>
                    <a:gd name="connsiteX3" fmla="*/ 96954 w 193908"/>
                    <a:gd name="connsiteY3" fmla="*/ 670115 h 670116"/>
                    <a:gd name="connsiteX4" fmla="*/ 0 w 193908"/>
                    <a:gd name="connsiteY4" fmla="*/ 573161 h 670116"/>
                    <a:gd name="connsiteX5" fmla="*/ 0 w 193908"/>
                    <a:gd name="connsiteY5" fmla="*/ 58607 h 670116"/>
                    <a:gd name="connsiteX6" fmla="*/ 188394 w 193908"/>
                    <a:gd name="connsiteY6" fmla="*/ 53093 h 670116"/>
                    <a:gd name="connsiteX0" fmla="*/ 193908 w 193908"/>
                    <a:gd name="connsiteY0" fmla="*/ 0 h 611509"/>
                    <a:gd name="connsiteX1" fmla="*/ 193907 w 193908"/>
                    <a:gd name="connsiteY1" fmla="*/ 514555 h 611509"/>
                    <a:gd name="connsiteX2" fmla="*/ 96953 w 193908"/>
                    <a:gd name="connsiteY2" fmla="*/ 611509 h 611509"/>
                    <a:gd name="connsiteX3" fmla="*/ 96954 w 193908"/>
                    <a:gd name="connsiteY3" fmla="*/ 611508 h 611509"/>
                    <a:gd name="connsiteX4" fmla="*/ 0 w 193908"/>
                    <a:gd name="connsiteY4" fmla="*/ 514554 h 611509"/>
                    <a:gd name="connsiteX5" fmla="*/ 0 w 193908"/>
                    <a:gd name="connsiteY5" fmla="*/ 0 h 611509"/>
                    <a:gd name="connsiteX0" fmla="*/ 193908 w 195377"/>
                    <a:gd name="connsiteY0" fmla="*/ 0 h 611509"/>
                    <a:gd name="connsiteX1" fmla="*/ 193907 w 195377"/>
                    <a:gd name="connsiteY1" fmla="*/ 514555 h 611509"/>
                    <a:gd name="connsiteX2" fmla="*/ 96953 w 195377"/>
                    <a:gd name="connsiteY2" fmla="*/ 611509 h 611509"/>
                    <a:gd name="connsiteX3" fmla="*/ 96954 w 195377"/>
                    <a:gd name="connsiteY3" fmla="*/ 611508 h 611509"/>
                    <a:gd name="connsiteX4" fmla="*/ 0 w 195377"/>
                    <a:gd name="connsiteY4" fmla="*/ 514554 h 611509"/>
                    <a:gd name="connsiteX5" fmla="*/ 0 w 195377"/>
                    <a:gd name="connsiteY5" fmla="*/ 0 h 611509"/>
                    <a:gd name="connsiteX0" fmla="*/ 171756 w 196825"/>
                    <a:gd name="connsiteY0" fmla="*/ 189028 h 611509"/>
                    <a:gd name="connsiteX1" fmla="*/ 193907 w 196825"/>
                    <a:gd name="connsiteY1" fmla="*/ 514555 h 611509"/>
                    <a:gd name="connsiteX2" fmla="*/ 96953 w 196825"/>
                    <a:gd name="connsiteY2" fmla="*/ 611509 h 611509"/>
                    <a:gd name="connsiteX3" fmla="*/ 96954 w 196825"/>
                    <a:gd name="connsiteY3" fmla="*/ 611508 h 611509"/>
                    <a:gd name="connsiteX4" fmla="*/ 0 w 196825"/>
                    <a:gd name="connsiteY4" fmla="*/ 514554 h 611509"/>
                    <a:gd name="connsiteX5" fmla="*/ 0 w 196825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3907" h="611509">
                      <a:moveTo>
                        <a:pt x="187007" y="334324"/>
                      </a:moveTo>
                      <a:lnTo>
                        <a:pt x="193907" y="514555"/>
                      </a:lnTo>
                      <a:cubicBezTo>
                        <a:pt x="181440" y="584969"/>
                        <a:pt x="150499" y="611509"/>
                        <a:pt x="96953" y="611509"/>
                      </a:cubicBezTo>
                      <a:lnTo>
                        <a:pt x="96954" y="611508"/>
                      </a:lnTo>
                      <a:cubicBezTo>
                        <a:pt x="43408" y="611508"/>
                        <a:pt x="0" y="568100"/>
                        <a:pt x="0" y="514554"/>
                      </a:cubicBez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00B0F0"/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8" name="フリーフォーム: 図形 817">
                  <a:extLst>
                    <a:ext uri="{FF2B5EF4-FFF2-40B4-BE49-F238E27FC236}">
                      <a16:creationId xmlns:a16="http://schemas.microsoft.com/office/drawing/2014/main" id="{BA6AB26D-59ED-4FDC-ABEA-A711750B73AC}"/>
                    </a:ext>
                  </a:extLst>
                </p:cNvPr>
                <p:cNvSpPr/>
                <p:nvPr/>
              </p:nvSpPr>
              <p:spPr>
                <a:xfrm rot="18870612">
                  <a:off x="5974638" y="3199931"/>
                  <a:ext cx="197584" cy="456180"/>
                </a:xfrm>
                <a:custGeom>
                  <a:avLst/>
                  <a:gdLst>
                    <a:gd name="connsiteX0" fmla="*/ 169091 w 198102"/>
                    <a:gd name="connsiteY0" fmla="*/ 29012 h 592561"/>
                    <a:gd name="connsiteX1" fmla="*/ 198102 w 198102"/>
                    <a:gd name="connsiteY1" fmla="*/ 99051 h 592561"/>
                    <a:gd name="connsiteX2" fmla="*/ 198102 w 198102"/>
                    <a:gd name="connsiteY2" fmla="*/ 592561 h 592561"/>
                    <a:gd name="connsiteX3" fmla="*/ 0 w 198102"/>
                    <a:gd name="connsiteY3" fmla="*/ 391043 h 592561"/>
                    <a:gd name="connsiteX4" fmla="*/ 0 w 198102"/>
                    <a:gd name="connsiteY4" fmla="*/ 99051 h 592561"/>
                    <a:gd name="connsiteX5" fmla="*/ 99051 w 198102"/>
                    <a:gd name="connsiteY5" fmla="*/ 0 h 592561"/>
                    <a:gd name="connsiteX6" fmla="*/ 169091 w 198102"/>
                    <a:gd name="connsiteY6" fmla="*/ 29012 h 592561"/>
                    <a:gd name="connsiteX0" fmla="*/ 169091 w 260531"/>
                    <a:gd name="connsiteY0" fmla="*/ 29012 h 592561"/>
                    <a:gd name="connsiteX1" fmla="*/ 198102 w 260531"/>
                    <a:gd name="connsiteY1" fmla="*/ 99051 h 592561"/>
                    <a:gd name="connsiteX2" fmla="*/ 198102 w 260531"/>
                    <a:gd name="connsiteY2" fmla="*/ 592561 h 592561"/>
                    <a:gd name="connsiteX3" fmla="*/ 0 w 260531"/>
                    <a:gd name="connsiteY3" fmla="*/ 391043 h 592561"/>
                    <a:gd name="connsiteX4" fmla="*/ 0 w 260531"/>
                    <a:gd name="connsiteY4" fmla="*/ 99051 h 592561"/>
                    <a:gd name="connsiteX5" fmla="*/ 99051 w 260531"/>
                    <a:gd name="connsiteY5" fmla="*/ 0 h 592561"/>
                    <a:gd name="connsiteX6" fmla="*/ 260531 w 260531"/>
                    <a:gd name="connsiteY6" fmla="*/ 120452 h 592561"/>
                    <a:gd name="connsiteX0" fmla="*/ 169091 w 198102"/>
                    <a:gd name="connsiteY0" fmla="*/ 29012 h 592561"/>
                    <a:gd name="connsiteX1" fmla="*/ 198102 w 198102"/>
                    <a:gd name="connsiteY1" fmla="*/ 99051 h 592561"/>
                    <a:gd name="connsiteX2" fmla="*/ 198102 w 198102"/>
                    <a:gd name="connsiteY2" fmla="*/ 592561 h 592561"/>
                    <a:gd name="connsiteX3" fmla="*/ 0 w 198102"/>
                    <a:gd name="connsiteY3" fmla="*/ 391043 h 592561"/>
                    <a:gd name="connsiteX4" fmla="*/ 0 w 198102"/>
                    <a:gd name="connsiteY4" fmla="*/ 99051 h 592561"/>
                    <a:gd name="connsiteX5" fmla="*/ 99051 w 198102"/>
                    <a:gd name="connsiteY5" fmla="*/ 0 h 592561"/>
                    <a:gd name="connsiteX0" fmla="*/ 198102 w 198102"/>
                    <a:gd name="connsiteY0" fmla="*/ 99051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0964 w 198102"/>
                    <a:gd name="connsiteY0" fmla="*/ 146138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7584 w 198102"/>
                    <a:gd name="connsiteY0" fmla="*/ 159666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7584 w 198102"/>
                    <a:gd name="connsiteY0" fmla="*/ 166401 h 599296"/>
                    <a:gd name="connsiteX1" fmla="*/ 198102 w 198102"/>
                    <a:gd name="connsiteY1" fmla="*/ 599296 h 599296"/>
                    <a:gd name="connsiteX2" fmla="*/ 0 w 198102"/>
                    <a:gd name="connsiteY2" fmla="*/ 397778 h 599296"/>
                    <a:gd name="connsiteX3" fmla="*/ 0 w 198102"/>
                    <a:gd name="connsiteY3" fmla="*/ 105786 h 599296"/>
                    <a:gd name="connsiteX4" fmla="*/ 99110 w 198102"/>
                    <a:gd name="connsiteY4" fmla="*/ 0 h 599296"/>
                    <a:gd name="connsiteX0" fmla="*/ 197584 w 198102"/>
                    <a:gd name="connsiteY0" fmla="*/ 166401 h 599296"/>
                    <a:gd name="connsiteX1" fmla="*/ 198102 w 198102"/>
                    <a:gd name="connsiteY1" fmla="*/ 599296 h 599296"/>
                    <a:gd name="connsiteX2" fmla="*/ 0 w 198102"/>
                    <a:gd name="connsiteY2" fmla="*/ 397778 h 599296"/>
                    <a:gd name="connsiteX3" fmla="*/ 0 w 198102"/>
                    <a:gd name="connsiteY3" fmla="*/ 105786 h 599296"/>
                    <a:gd name="connsiteX4" fmla="*/ 99110 w 198102"/>
                    <a:gd name="connsiteY4" fmla="*/ 0 h 599296"/>
                    <a:gd name="connsiteX0" fmla="*/ 197584 w 198102"/>
                    <a:gd name="connsiteY0" fmla="*/ 60615 h 493510"/>
                    <a:gd name="connsiteX1" fmla="*/ 198102 w 198102"/>
                    <a:gd name="connsiteY1" fmla="*/ 493510 h 493510"/>
                    <a:gd name="connsiteX2" fmla="*/ 0 w 198102"/>
                    <a:gd name="connsiteY2" fmla="*/ 291992 h 493510"/>
                    <a:gd name="connsiteX3" fmla="*/ 0 w 198102"/>
                    <a:gd name="connsiteY3" fmla="*/ 0 h 493510"/>
                    <a:gd name="connsiteX0" fmla="*/ 197584 w 197584"/>
                    <a:gd name="connsiteY0" fmla="*/ 60615 h 456180"/>
                    <a:gd name="connsiteX1" fmla="*/ 164745 w 197584"/>
                    <a:gd name="connsiteY1" fmla="*/ 456180 h 456180"/>
                    <a:gd name="connsiteX2" fmla="*/ 0 w 197584"/>
                    <a:gd name="connsiteY2" fmla="*/ 291992 h 456180"/>
                    <a:gd name="connsiteX3" fmla="*/ 0 w 197584"/>
                    <a:gd name="connsiteY3" fmla="*/ 0 h 456180"/>
                    <a:gd name="connsiteX0" fmla="*/ 197584 w 197584"/>
                    <a:gd name="connsiteY0" fmla="*/ 60615 h 456180"/>
                    <a:gd name="connsiteX1" fmla="*/ 164745 w 197584"/>
                    <a:gd name="connsiteY1" fmla="*/ 456180 h 456180"/>
                    <a:gd name="connsiteX2" fmla="*/ 0 w 197584"/>
                    <a:gd name="connsiteY2" fmla="*/ 291992 h 456180"/>
                    <a:gd name="connsiteX3" fmla="*/ 0 w 197584"/>
                    <a:gd name="connsiteY3" fmla="*/ 0 h 456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7584" h="456180">
                      <a:moveTo>
                        <a:pt x="197584" y="60615"/>
                      </a:moveTo>
                      <a:lnTo>
                        <a:pt x="164745" y="456180"/>
                      </a:lnTo>
                      <a:lnTo>
                        <a:pt x="0" y="291992"/>
                      </a:ln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00B0F0"/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B1CA99BA-724D-44EE-A347-8F6E595F1698}"/>
                  </a:ext>
                </a:extLst>
              </p:cNvPr>
              <p:cNvSpPr/>
              <p:nvPr/>
            </p:nvSpPr>
            <p:spPr>
              <a:xfrm>
                <a:off x="4437044" y="1295282"/>
                <a:ext cx="1063644" cy="629203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14" name="グループ化 1013">
              <a:extLst>
                <a:ext uri="{FF2B5EF4-FFF2-40B4-BE49-F238E27FC236}">
                  <a16:creationId xmlns:a16="http://schemas.microsoft.com/office/drawing/2014/main" id="{9F694982-33C0-4388-9581-6645F096FAC4}"/>
                </a:ext>
              </a:extLst>
            </p:cNvPr>
            <p:cNvGrpSpPr/>
            <p:nvPr/>
          </p:nvGrpSpPr>
          <p:grpSpPr>
            <a:xfrm>
              <a:off x="3754170" y="5240185"/>
              <a:ext cx="673836" cy="770652"/>
              <a:chOff x="822885" y="2341710"/>
              <a:chExt cx="673836" cy="770652"/>
            </a:xfrm>
          </p:grpSpPr>
          <p:grpSp>
            <p:nvGrpSpPr>
              <p:cNvPr id="1015" name="グループ化 1014">
                <a:extLst>
                  <a:ext uri="{FF2B5EF4-FFF2-40B4-BE49-F238E27FC236}">
                    <a16:creationId xmlns:a16="http://schemas.microsoft.com/office/drawing/2014/main" id="{70D495C5-DD37-4830-A432-D8038993972E}"/>
                  </a:ext>
                </a:extLst>
              </p:cNvPr>
              <p:cNvGrpSpPr/>
              <p:nvPr/>
            </p:nvGrpSpPr>
            <p:grpSpPr>
              <a:xfrm rot="20591756">
                <a:off x="822885" y="2341710"/>
                <a:ext cx="673836" cy="770652"/>
                <a:chOff x="4763785" y="4875188"/>
                <a:chExt cx="1243168" cy="1421785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1017" name="フリーフォーム: 図形 1016">
                  <a:extLst>
                    <a:ext uri="{FF2B5EF4-FFF2-40B4-BE49-F238E27FC236}">
                      <a16:creationId xmlns:a16="http://schemas.microsoft.com/office/drawing/2014/main" id="{08A88306-72A1-4708-BBCE-D7BEC763F288}"/>
                    </a:ext>
                  </a:extLst>
                </p:cNvPr>
                <p:cNvSpPr/>
                <p:nvPr/>
              </p:nvSpPr>
              <p:spPr>
                <a:xfrm rot="1800000">
                  <a:off x="4763785" y="5338238"/>
                  <a:ext cx="1243168" cy="958735"/>
                </a:xfrm>
                <a:custGeom>
                  <a:avLst/>
                  <a:gdLst>
                    <a:gd name="connsiteX0" fmla="*/ 87716 w 1243168"/>
                    <a:gd name="connsiteY0" fmla="*/ 54421 h 958735"/>
                    <a:gd name="connsiteX1" fmla="*/ 299481 w 1243168"/>
                    <a:gd name="connsiteY1" fmla="*/ 0 h 958735"/>
                    <a:gd name="connsiteX2" fmla="*/ 547816 w 1243168"/>
                    <a:gd name="connsiteY2" fmla="*/ 81920 h 958735"/>
                    <a:gd name="connsiteX3" fmla="*/ 570565 w 1243168"/>
                    <a:gd name="connsiteY3" fmla="*/ 107924 h 958735"/>
                    <a:gd name="connsiteX4" fmla="*/ 1184400 w 1243168"/>
                    <a:gd name="connsiteY4" fmla="*/ 684202 h 958735"/>
                    <a:gd name="connsiteX5" fmla="*/ 1197523 w 1243168"/>
                    <a:gd name="connsiteY5" fmla="*/ 921651 h 958735"/>
                    <a:gd name="connsiteX6" fmla="*/ 931383 w 1243168"/>
                    <a:gd name="connsiteY6" fmla="*/ 891901 h 958735"/>
                    <a:gd name="connsiteX7" fmla="*/ 470898 w 1243168"/>
                    <a:gd name="connsiteY7" fmla="*/ 334067 h 958735"/>
                    <a:gd name="connsiteX8" fmla="*/ 416052 w 1243168"/>
                    <a:gd name="connsiteY8" fmla="*/ 357008 h 958735"/>
                    <a:gd name="connsiteX9" fmla="*/ 299481 w 1243168"/>
                    <a:gd name="connsiteY9" fmla="*/ 371610 h 958735"/>
                    <a:gd name="connsiteX10" fmla="*/ 0 w 1243168"/>
                    <a:gd name="connsiteY10" fmla="*/ 185805 h 958735"/>
                    <a:gd name="connsiteX11" fmla="*/ 87716 w 1243168"/>
                    <a:gd name="connsiteY11" fmla="*/ 54421 h 9587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3168" h="958735">
                      <a:moveTo>
                        <a:pt x="87716" y="54421"/>
                      </a:moveTo>
                      <a:cubicBezTo>
                        <a:pt x="141911" y="20797"/>
                        <a:pt x="216782" y="0"/>
                        <a:pt x="299481" y="0"/>
                      </a:cubicBezTo>
                      <a:cubicBezTo>
                        <a:pt x="402855" y="0"/>
                        <a:pt x="493996" y="32495"/>
                        <a:pt x="547816" y="81920"/>
                      </a:cubicBezTo>
                      <a:lnTo>
                        <a:pt x="570565" y="107924"/>
                      </a:lnTo>
                      <a:lnTo>
                        <a:pt x="1184400" y="684202"/>
                      </a:lnTo>
                      <a:cubicBezTo>
                        <a:pt x="1254450" y="757036"/>
                        <a:pt x="1265627" y="860188"/>
                        <a:pt x="1197523" y="921651"/>
                      </a:cubicBezTo>
                      <a:cubicBezTo>
                        <a:pt x="1129417" y="983114"/>
                        <a:pt x="1001432" y="964732"/>
                        <a:pt x="931383" y="891901"/>
                      </a:cubicBezTo>
                      <a:lnTo>
                        <a:pt x="470898" y="334067"/>
                      </a:lnTo>
                      <a:lnTo>
                        <a:pt x="416052" y="357008"/>
                      </a:lnTo>
                      <a:cubicBezTo>
                        <a:pt x="380223" y="366411"/>
                        <a:pt x="340831" y="371610"/>
                        <a:pt x="299481" y="371610"/>
                      </a:cubicBezTo>
                      <a:cubicBezTo>
                        <a:pt x="134082" y="371610"/>
                        <a:pt x="0" y="288422"/>
                        <a:pt x="0" y="185805"/>
                      </a:cubicBezTo>
                      <a:cubicBezTo>
                        <a:pt x="1" y="134496"/>
                        <a:pt x="33521" y="88045"/>
                        <a:pt x="87716" y="5442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8" name="四角形: 角を丸くする 89">
                  <a:extLst>
                    <a:ext uri="{FF2B5EF4-FFF2-40B4-BE49-F238E27FC236}">
                      <a16:creationId xmlns:a16="http://schemas.microsoft.com/office/drawing/2014/main" id="{6BB03A0C-FB3C-47C6-819C-305CA18D56D5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9" name="四角形: 角を丸くする 148">
                  <a:extLst>
                    <a:ext uri="{FF2B5EF4-FFF2-40B4-BE49-F238E27FC236}">
                      <a16:creationId xmlns:a16="http://schemas.microsoft.com/office/drawing/2014/main" id="{B3311377-FE4A-4E46-B02E-9EA9736D9999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0" name="四角形: 角を丸くする 149">
                  <a:extLst>
                    <a:ext uri="{FF2B5EF4-FFF2-40B4-BE49-F238E27FC236}">
                      <a16:creationId xmlns:a16="http://schemas.microsoft.com/office/drawing/2014/main" id="{900BBB41-196D-41E7-A1E1-95C5AAC68808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1" name="四角形: 角を丸くする 150">
                  <a:extLst>
                    <a:ext uri="{FF2B5EF4-FFF2-40B4-BE49-F238E27FC236}">
                      <a16:creationId xmlns:a16="http://schemas.microsoft.com/office/drawing/2014/main" id="{9EAED58D-2D58-4E51-AECB-ADC70A77B5F0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2" name="楕円 1021">
                  <a:extLst>
                    <a:ext uri="{FF2B5EF4-FFF2-40B4-BE49-F238E27FC236}">
                      <a16:creationId xmlns:a16="http://schemas.microsoft.com/office/drawing/2014/main" id="{C981E87E-1B0D-40B6-B737-6AC283D78F7A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3" name="四角形: 角を丸くする 97">
                  <a:extLst>
                    <a:ext uri="{FF2B5EF4-FFF2-40B4-BE49-F238E27FC236}">
                      <a16:creationId xmlns:a16="http://schemas.microsoft.com/office/drawing/2014/main" id="{958385A2-BE0F-428F-A7F1-764BF8829D7E}"/>
                    </a:ext>
                  </a:extLst>
                </p:cNvPr>
                <p:cNvSpPr/>
                <p:nvPr/>
              </p:nvSpPr>
              <p:spPr>
                <a:xfrm>
                  <a:off x="5265688" y="5000894"/>
                  <a:ext cx="160011" cy="305121"/>
                </a:xfrm>
                <a:custGeom>
                  <a:avLst/>
                  <a:gdLst>
                    <a:gd name="connsiteX0" fmla="*/ 0 w 131525"/>
                    <a:gd name="connsiteY0" fmla="*/ 65763 h 328394"/>
                    <a:gd name="connsiteX1" fmla="*/ 65763 w 131525"/>
                    <a:gd name="connsiteY1" fmla="*/ 0 h 328394"/>
                    <a:gd name="connsiteX2" fmla="*/ 65763 w 131525"/>
                    <a:gd name="connsiteY2" fmla="*/ 0 h 328394"/>
                    <a:gd name="connsiteX3" fmla="*/ 131526 w 131525"/>
                    <a:gd name="connsiteY3" fmla="*/ 65763 h 328394"/>
                    <a:gd name="connsiteX4" fmla="*/ 131525 w 131525"/>
                    <a:gd name="connsiteY4" fmla="*/ 262632 h 328394"/>
                    <a:gd name="connsiteX5" fmla="*/ 65762 w 131525"/>
                    <a:gd name="connsiteY5" fmla="*/ 328395 h 328394"/>
                    <a:gd name="connsiteX6" fmla="*/ 65763 w 131525"/>
                    <a:gd name="connsiteY6" fmla="*/ 328394 h 328394"/>
                    <a:gd name="connsiteX7" fmla="*/ 0 w 131525"/>
                    <a:gd name="connsiteY7" fmla="*/ 262631 h 328394"/>
                    <a:gd name="connsiteX8" fmla="*/ 0 w 131525"/>
                    <a:gd name="connsiteY8" fmla="*/ 65763 h 32839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65762 w 157203"/>
                    <a:gd name="connsiteY7" fmla="*/ 328395 h 419834"/>
                    <a:gd name="connsiteX8" fmla="*/ 157203 w 157203"/>
                    <a:gd name="connsiteY8" fmla="*/ 419834 h 41983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157203 w 157203"/>
                    <a:gd name="connsiteY7" fmla="*/ 419834 h 419834"/>
                    <a:gd name="connsiteX0" fmla="*/ 65763 w 131526"/>
                    <a:gd name="connsiteY0" fmla="*/ 328394 h 328394"/>
                    <a:gd name="connsiteX1" fmla="*/ 0 w 131526"/>
                    <a:gd name="connsiteY1" fmla="*/ 262631 h 328394"/>
                    <a:gd name="connsiteX2" fmla="*/ 0 w 131526"/>
                    <a:gd name="connsiteY2" fmla="*/ 65763 h 328394"/>
                    <a:gd name="connsiteX3" fmla="*/ 65763 w 131526"/>
                    <a:gd name="connsiteY3" fmla="*/ 0 h 328394"/>
                    <a:gd name="connsiteX4" fmla="*/ 65763 w 131526"/>
                    <a:gd name="connsiteY4" fmla="*/ 0 h 328394"/>
                    <a:gd name="connsiteX5" fmla="*/ 131526 w 131526"/>
                    <a:gd name="connsiteY5" fmla="*/ 65763 h 328394"/>
                    <a:gd name="connsiteX6" fmla="*/ 131525 w 131526"/>
                    <a:gd name="connsiteY6" fmla="*/ 262632 h 328394"/>
                    <a:gd name="connsiteX0" fmla="*/ 0 w 131526"/>
                    <a:gd name="connsiteY0" fmla="*/ 262631 h 262632"/>
                    <a:gd name="connsiteX1" fmla="*/ 0 w 131526"/>
                    <a:gd name="connsiteY1" fmla="*/ 65763 h 262632"/>
                    <a:gd name="connsiteX2" fmla="*/ 65763 w 131526"/>
                    <a:gd name="connsiteY2" fmla="*/ 0 h 262632"/>
                    <a:gd name="connsiteX3" fmla="*/ 65763 w 131526"/>
                    <a:gd name="connsiteY3" fmla="*/ 0 h 262632"/>
                    <a:gd name="connsiteX4" fmla="*/ 131526 w 131526"/>
                    <a:gd name="connsiteY4" fmla="*/ 65763 h 262632"/>
                    <a:gd name="connsiteX5" fmla="*/ 131525 w 131526"/>
                    <a:gd name="connsiteY5" fmla="*/ 262632 h 262632"/>
                    <a:gd name="connsiteX0" fmla="*/ 0 w 137070"/>
                    <a:gd name="connsiteY0" fmla="*/ 262631 h 329307"/>
                    <a:gd name="connsiteX1" fmla="*/ 0 w 137070"/>
                    <a:gd name="connsiteY1" fmla="*/ 65763 h 329307"/>
                    <a:gd name="connsiteX2" fmla="*/ 65763 w 137070"/>
                    <a:gd name="connsiteY2" fmla="*/ 0 h 329307"/>
                    <a:gd name="connsiteX3" fmla="*/ 65763 w 137070"/>
                    <a:gd name="connsiteY3" fmla="*/ 0 h 329307"/>
                    <a:gd name="connsiteX4" fmla="*/ 131526 w 137070"/>
                    <a:gd name="connsiteY4" fmla="*/ 65763 h 329307"/>
                    <a:gd name="connsiteX5" fmla="*/ 136287 w 137070"/>
                    <a:gd name="connsiteY5" fmla="*/ 329307 h 329307"/>
                    <a:gd name="connsiteX0" fmla="*/ 0 w 136287"/>
                    <a:gd name="connsiteY0" fmla="*/ 262631 h 329307"/>
                    <a:gd name="connsiteX1" fmla="*/ 0 w 136287"/>
                    <a:gd name="connsiteY1" fmla="*/ 65763 h 329307"/>
                    <a:gd name="connsiteX2" fmla="*/ 65763 w 136287"/>
                    <a:gd name="connsiteY2" fmla="*/ 0 h 329307"/>
                    <a:gd name="connsiteX3" fmla="*/ 65763 w 136287"/>
                    <a:gd name="connsiteY3" fmla="*/ 0 h 329307"/>
                    <a:gd name="connsiteX4" fmla="*/ 131526 w 136287"/>
                    <a:gd name="connsiteY4" fmla="*/ 65763 h 329307"/>
                    <a:gd name="connsiteX5" fmla="*/ 136287 w 136287"/>
                    <a:gd name="connsiteY5" fmla="*/ 329307 h 329307"/>
                    <a:gd name="connsiteX0" fmla="*/ 0 w 137835"/>
                    <a:gd name="connsiteY0" fmla="*/ 262631 h 324545"/>
                    <a:gd name="connsiteX1" fmla="*/ 0 w 137835"/>
                    <a:gd name="connsiteY1" fmla="*/ 65763 h 324545"/>
                    <a:gd name="connsiteX2" fmla="*/ 65763 w 137835"/>
                    <a:gd name="connsiteY2" fmla="*/ 0 h 324545"/>
                    <a:gd name="connsiteX3" fmla="*/ 65763 w 137835"/>
                    <a:gd name="connsiteY3" fmla="*/ 0 h 324545"/>
                    <a:gd name="connsiteX4" fmla="*/ 131526 w 137835"/>
                    <a:gd name="connsiteY4" fmla="*/ 65763 h 324545"/>
                    <a:gd name="connsiteX5" fmla="*/ 136287 w 137835"/>
                    <a:gd name="connsiteY5" fmla="*/ 324545 h 324545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31689"/>
                    <a:gd name="connsiteX1" fmla="*/ 0 w 160100"/>
                    <a:gd name="connsiteY1" fmla="*/ 65763 h 331689"/>
                    <a:gd name="connsiteX2" fmla="*/ 65763 w 160100"/>
                    <a:gd name="connsiteY2" fmla="*/ 0 h 331689"/>
                    <a:gd name="connsiteX3" fmla="*/ 65763 w 160100"/>
                    <a:gd name="connsiteY3" fmla="*/ 0 h 331689"/>
                    <a:gd name="connsiteX4" fmla="*/ 131526 w 160100"/>
                    <a:gd name="connsiteY4" fmla="*/ 65763 h 331689"/>
                    <a:gd name="connsiteX5" fmla="*/ 160100 w 160100"/>
                    <a:gd name="connsiteY5" fmla="*/ 331689 h 331689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48899 w 157718"/>
                    <a:gd name="connsiteY5" fmla="*/ 269456 h 336452"/>
                    <a:gd name="connsiteX6" fmla="*/ 157718 w 157718"/>
                    <a:gd name="connsiteY6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62556"/>
                    <a:gd name="connsiteY0" fmla="*/ 233748 h 336452"/>
                    <a:gd name="connsiteX1" fmla="*/ 4838 w 162556"/>
                    <a:gd name="connsiteY1" fmla="*/ 65763 h 336452"/>
                    <a:gd name="connsiteX2" fmla="*/ 70601 w 162556"/>
                    <a:gd name="connsiteY2" fmla="*/ 0 h 336452"/>
                    <a:gd name="connsiteX3" fmla="*/ 70601 w 162556"/>
                    <a:gd name="connsiteY3" fmla="*/ 0 h 336452"/>
                    <a:gd name="connsiteX4" fmla="*/ 136364 w 162556"/>
                    <a:gd name="connsiteY4" fmla="*/ 65763 h 336452"/>
                    <a:gd name="connsiteX5" fmla="*/ 162556 w 162556"/>
                    <a:gd name="connsiteY5" fmla="*/ 336452 h 336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2556" h="336452">
                      <a:moveTo>
                        <a:pt x="0" y="233748"/>
                      </a:moveTo>
                      <a:lnTo>
                        <a:pt x="4838" y="65763"/>
                      </a:lnTo>
                      <a:cubicBezTo>
                        <a:pt x="4838" y="29443"/>
                        <a:pt x="34281" y="0"/>
                        <a:pt x="70601" y="0"/>
                      </a:cubicBezTo>
                      <a:lnTo>
                        <a:pt x="70601" y="0"/>
                      </a:lnTo>
                      <a:cubicBezTo>
                        <a:pt x="106921" y="0"/>
                        <a:pt x="121038" y="9688"/>
                        <a:pt x="136364" y="65763"/>
                      </a:cubicBezTo>
                      <a:lnTo>
                        <a:pt x="162556" y="336452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16" name="フリーフォーム: 図形 1015">
                <a:extLst>
                  <a:ext uri="{FF2B5EF4-FFF2-40B4-BE49-F238E27FC236}">
                    <a16:creationId xmlns:a16="http://schemas.microsoft.com/office/drawing/2014/main" id="{A70466BD-39A0-46A5-8852-928C0C716D45}"/>
                  </a:ext>
                </a:extLst>
              </p:cNvPr>
              <p:cNvSpPr/>
              <p:nvPr/>
            </p:nvSpPr>
            <p:spPr>
              <a:xfrm rot="5615733">
                <a:off x="1027333" y="2571898"/>
                <a:ext cx="45719" cy="155688"/>
              </a:xfrm>
              <a:custGeom>
                <a:avLst/>
                <a:gdLst>
                  <a:gd name="connsiteX0" fmla="*/ 0 w 50274"/>
                  <a:gd name="connsiteY0" fmla="*/ 127614 h 255228"/>
                  <a:gd name="connsiteX1" fmla="*/ 47889 w 50274"/>
                  <a:gd name="connsiteY1" fmla="*/ 845 h 255228"/>
                  <a:gd name="connsiteX2" fmla="*/ 50274 w 50274"/>
                  <a:gd name="connsiteY2" fmla="*/ 0 h 255228"/>
                  <a:gd name="connsiteX3" fmla="*/ 49160 w 50274"/>
                  <a:gd name="connsiteY3" fmla="*/ 1706 h 255228"/>
                  <a:gd name="connsiteX4" fmla="*/ 26195 w 50274"/>
                  <a:gd name="connsiteY4" fmla="*/ 127615 h 255228"/>
                  <a:gd name="connsiteX5" fmla="*/ 49160 w 50274"/>
                  <a:gd name="connsiteY5" fmla="*/ 253524 h 255228"/>
                  <a:gd name="connsiteX6" fmla="*/ 50273 w 50274"/>
                  <a:gd name="connsiteY6" fmla="*/ 255228 h 255228"/>
                  <a:gd name="connsiteX7" fmla="*/ 47889 w 50274"/>
                  <a:gd name="connsiteY7" fmla="*/ 254383 h 255228"/>
                  <a:gd name="connsiteX8" fmla="*/ 0 w 50274"/>
                  <a:gd name="connsiteY8" fmla="*/ 127614 h 255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274" h="255228">
                    <a:moveTo>
                      <a:pt x="0" y="127614"/>
                    </a:moveTo>
                    <a:cubicBezTo>
                      <a:pt x="0" y="70626"/>
                      <a:pt x="19747" y="21731"/>
                      <a:pt x="47889" y="845"/>
                    </a:cubicBezTo>
                    <a:lnTo>
                      <a:pt x="50274" y="0"/>
                    </a:lnTo>
                    <a:lnTo>
                      <a:pt x="49160" y="1706"/>
                    </a:lnTo>
                    <a:cubicBezTo>
                      <a:pt x="34971" y="33929"/>
                      <a:pt x="26195" y="78444"/>
                      <a:pt x="26195" y="127615"/>
                    </a:cubicBezTo>
                    <a:cubicBezTo>
                      <a:pt x="26195" y="176785"/>
                      <a:pt x="34971" y="221301"/>
                      <a:pt x="49160" y="253524"/>
                    </a:cubicBezTo>
                    <a:lnTo>
                      <a:pt x="50273" y="255228"/>
                    </a:lnTo>
                    <a:lnTo>
                      <a:pt x="47889" y="254383"/>
                    </a:lnTo>
                    <a:cubicBezTo>
                      <a:pt x="19747" y="233498"/>
                      <a:pt x="0" y="184602"/>
                      <a:pt x="0" y="12761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24" name="フリーフォーム: 図形 1023">
              <a:extLst>
                <a:ext uri="{FF2B5EF4-FFF2-40B4-BE49-F238E27FC236}">
                  <a16:creationId xmlns:a16="http://schemas.microsoft.com/office/drawing/2014/main" id="{42AD3684-1798-40D6-92F9-E061233B9E1E}"/>
                </a:ext>
              </a:extLst>
            </p:cNvPr>
            <p:cNvSpPr/>
            <p:nvPr/>
          </p:nvSpPr>
          <p:spPr>
            <a:xfrm>
              <a:off x="4053498" y="5590107"/>
              <a:ext cx="518738" cy="629445"/>
            </a:xfrm>
            <a:custGeom>
              <a:avLst/>
              <a:gdLst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79869 w 679869"/>
                <a:gd name="connsiteY3" fmla="*/ 136853 h 607220"/>
                <a:gd name="connsiteX4" fmla="*/ 436281 w 679869"/>
                <a:gd name="connsiteY4" fmla="*/ 558760 h 607220"/>
                <a:gd name="connsiteX5" fmla="*/ 433197 w 679869"/>
                <a:gd name="connsiteY5" fmla="*/ 562256 h 607220"/>
                <a:gd name="connsiteX6" fmla="*/ 431328 w 679869"/>
                <a:gd name="connsiteY6" fmla="*/ 566087 h 607220"/>
                <a:gd name="connsiteX7" fmla="*/ 424527 w 679869"/>
                <a:gd name="connsiteY7" fmla="*/ 572085 h 607220"/>
                <a:gd name="connsiteX8" fmla="*/ 410440 w 679869"/>
                <a:gd name="connsiteY8" fmla="*/ 588057 h 607220"/>
                <a:gd name="connsiteX9" fmla="*/ 401443 w 679869"/>
                <a:gd name="connsiteY9" fmla="*/ 592447 h 607220"/>
                <a:gd name="connsiteX10" fmla="*/ 401021 w 679869"/>
                <a:gd name="connsiteY10" fmla="*/ 592819 h 607220"/>
                <a:gd name="connsiteX11" fmla="*/ 399925 w 679869"/>
                <a:gd name="connsiteY11" fmla="*/ 593188 h 607220"/>
                <a:gd name="connsiteX12" fmla="*/ 376546 w 679869"/>
                <a:gd name="connsiteY12" fmla="*/ 604597 h 607220"/>
                <a:gd name="connsiteX13" fmla="*/ 363238 w 679869"/>
                <a:gd name="connsiteY13" fmla="*/ 605524 h 607220"/>
                <a:gd name="connsiteX14" fmla="*/ 362716 w 679869"/>
                <a:gd name="connsiteY14" fmla="*/ 605700 h 607220"/>
                <a:gd name="connsiteX15" fmla="*/ 361721 w 679869"/>
                <a:gd name="connsiteY15" fmla="*/ 605630 h 607220"/>
                <a:gd name="connsiteX16" fmla="*/ 338923 w 679869"/>
                <a:gd name="connsiteY16" fmla="*/ 607220 h 607220"/>
                <a:gd name="connsiteX17" fmla="*/ 326995 w 679869"/>
                <a:gd name="connsiteY17" fmla="*/ 603209 h 607220"/>
                <a:gd name="connsiteX18" fmla="*/ 323797 w 679869"/>
                <a:gd name="connsiteY18" fmla="*/ 602986 h 607220"/>
                <a:gd name="connsiteX19" fmla="*/ 318177 w 679869"/>
                <a:gd name="connsiteY19" fmla="*/ 600244 h 607220"/>
                <a:gd name="connsiteX20" fmla="*/ 301895 w 679869"/>
                <a:gd name="connsiteY20" fmla="*/ 594768 h 607220"/>
                <a:gd name="connsiteX21" fmla="*/ 295626 w 679869"/>
                <a:gd name="connsiteY21" fmla="*/ 589239 h 607220"/>
                <a:gd name="connsiteX22" fmla="*/ 288735 w 679869"/>
                <a:gd name="connsiteY22" fmla="*/ 585876 h 607220"/>
                <a:gd name="connsiteX23" fmla="*/ 277943 w 679869"/>
                <a:gd name="connsiteY23" fmla="*/ 573642 h 607220"/>
                <a:gd name="connsiteX24" fmla="*/ 272597 w 679869"/>
                <a:gd name="connsiteY24" fmla="*/ 568927 h 607220"/>
                <a:gd name="connsiteX25" fmla="*/ 271128 w 679869"/>
                <a:gd name="connsiteY25" fmla="*/ 565915 h 607220"/>
                <a:gd name="connsiteX26" fmla="*/ 262002 w 679869"/>
                <a:gd name="connsiteY26" fmla="*/ 555569 h 607220"/>
                <a:gd name="connsiteX27" fmla="*/ 0 w 679869"/>
                <a:gd name="connsiteY27" fmla="*/ 101769 h 607220"/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08162 w 679869"/>
                <a:gd name="connsiteY3" fmla="*/ 93635 h 607220"/>
                <a:gd name="connsiteX4" fmla="*/ 679869 w 679869"/>
                <a:gd name="connsiteY4" fmla="*/ 136853 h 607220"/>
                <a:gd name="connsiteX5" fmla="*/ 436281 w 679869"/>
                <a:gd name="connsiteY5" fmla="*/ 558760 h 607220"/>
                <a:gd name="connsiteX6" fmla="*/ 433197 w 679869"/>
                <a:gd name="connsiteY6" fmla="*/ 562256 h 607220"/>
                <a:gd name="connsiteX7" fmla="*/ 431328 w 679869"/>
                <a:gd name="connsiteY7" fmla="*/ 566087 h 607220"/>
                <a:gd name="connsiteX8" fmla="*/ 424527 w 679869"/>
                <a:gd name="connsiteY8" fmla="*/ 572085 h 607220"/>
                <a:gd name="connsiteX9" fmla="*/ 410440 w 679869"/>
                <a:gd name="connsiteY9" fmla="*/ 588057 h 607220"/>
                <a:gd name="connsiteX10" fmla="*/ 401443 w 679869"/>
                <a:gd name="connsiteY10" fmla="*/ 592447 h 607220"/>
                <a:gd name="connsiteX11" fmla="*/ 401021 w 679869"/>
                <a:gd name="connsiteY11" fmla="*/ 592819 h 607220"/>
                <a:gd name="connsiteX12" fmla="*/ 399925 w 679869"/>
                <a:gd name="connsiteY12" fmla="*/ 593188 h 607220"/>
                <a:gd name="connsiteX13" fmla="*/ 376546 w 679869"/>
                <a:gd name="connsiteY13" fmla="*/ 604597 h 607220"/>
                <a:gd name="connsiteX14" fmla="*/ 363238 w 679869"/>
                <a:gd name="connsiteY14" fmla="*/ 605524 h 607220"/>
                <a:gd name="connsiteX15" fmla="*/ 362716 w 679869"/>
                <a:gd name="connsiteY15" fmla="*/ 605700 h 607220"/>
                <a:gd name="connsiteX16" fmla="*/ 361721 w 679869"/>
                <a:gd name="connsiteY16" fmla="*/ 605630 h 607220"/>
                <a:gd name="connsiteX17" fmla="*/ 338923 w 679869"/>
                <a:gd name="connsiteY17" fmla="*/ 607220 h 607220"/>
                <a:gd name="connsiteX18" fmla="*/ 326995 w 679869"/>
                <a:gd name="connsiteY18" fmla="*/ 603209 h 607220"/>
                <a:gd name="connsiteX19" fmla="*/ 323797 w 679869"/>
                <a:gd name="connsiteY19" fmla="*/ 602986 h 607220"/>
                <a:gd name="connsiteX20" fmla="*/ 318177 w 679869"/>
                <a:gd name="connsiteY20" fmla="*/ 600244 h 607220"/>
                <a:gd name="connsiteX21" fmla="*/ 301895 w 679869"/>
                <a:gd name="connsiteY21" fmla="*/ 594768 h 607220"/>
                <a:gd name="connsiteX22" fmla="*/ 295626 w 679869"/>
                <a:gd name="connsiteY22" fmla="*/ 589239 h 607220"/>
                <a:gd name="connsiteX23" fmla="*/ 288735 w 679869"/>
                <a:gd name="connsiteY23" fmla="*/ 585876 h 607220"/>
                <a:gd name="connsiteX24" fmla="*/ 277943 w 679869"/>
                <a:gd name="connsiteY24" fmla="*/ 573642 h 607220"/>
                <a:gd name="connsiteX25" fmla="*/ 272597 w 679869"/>
                <a:gd name="connsiteY25" fmla="*/ 568927 h 607220"/>
                <a:gd name="connsiteX26" fmla="*/ 271128 w 679869"/>
                <a:gd name="connsiteY26" fmla="*/ 565915 h 607220"/>
                <a:gd name="connsiteX27" fmla="*/ 262002 w 679869"/>
                <a:gd name="connsiteY27" fmla="*/ 555569 h 607220"/>
                <a:gd name="connsiteX28" fmla="*/ 0 w 679869"/>
                <a:gd name="connsiteY28" fmla="*/ 101769 h 607220"/>
                <a:gd name="connsiteX29" fmla="*/ 176269 w 679869"/>
                <a:gd name="connsiteY29" fmla="*/ 0 h 607220"/>
                <a:gd name="connsiteX0" fmla="*/ 608162 w 699602"/>
                <a:gd name="connsiteY0" fmla="*/ 93635 h 607220"/>
                <a:gd name="connsiteX1" fmla="*/ 679869 w 699602"/>
                <a:gd name="connsiteY1" fmla="*/ 136853 h 607220"/>
                <a:gd name="connsiteX2" fmla="*/ 436281 w 699602"/>
                <a:gd name="connsiteY2" fmla="*/ 558760 h 607220"/>
                <a:gd name="connsiteX3" fmla="*/ 433197 w 699602"/>
                <a:gd name="connsiteY3" fmla="*/ 562256 h 607220"/>
                <a:gd name="connsiteX4" fmla="*/ 431328 w 699602"/>
                <a:gd name="connsiteY4" fmla="*/ 566087 h 607220"/>
                <a:gd name="connsiteX5" fmla="*/ 424527 w 699602"/>
                <a:gd name="connsiteY5" fmla="*/ 572085 h 607220"/>
                <a:gd name="connsiteX6" fmla="*/ 410440 w 699602"/>
                <a:gd name="connsiteY6" fmla="*/ 588057 h 607220"/>
                <a:gd name="connsiteX7" fmla="*/ 401443 w 699602"/>
                <a:gd name="connsiteY7" fmla="*/ 592447 h 607220"/>
                <a:gd name="connsiteX8" fmla="*/ 401021 w 699602"/>
                <a:gd name="connsiteY8" fmla="*/ 592819 h 607220"/>
                <a:gd name="connsiteX9" fmla="*/ 399925 w 699602"/>
                <a:gd name="connsiteY9" fmla="*/ 593188 h 607220"/>
                <a:gd name="connsiteX10" fmla="*/ 376546 w 699602"/>
                <a:gd name="connsiteY10" fmla="*/ 604597 h 607220"/>
                <a:gd name="connsiteX11" fmla="*/ 363238 w 699602"/>
                <a:gd name="connsiteY11" fmla="*/ 605524 h 607220"/>
                <a:gd name="connsiteX12" fmla="*/ 362716 w 699602"/>
                <a:gd name="connsiteY12" fmla="*/ 605700 h 607220"/>
                <a:gd name="connsiteX13" fmla="*/ 361721 w 699602"/>
                <a:gd name="connsiteY13" fmla="*/ 605630 h 607220"/>
                <a:gd name="connsiteX14" fmla="*/ 338923 w 699602"/>
                <a:gd name="connsiteY14" fmla="*/ 607220 h 607220"/>
                <a:gd name="connsiteX15" fmla="*/ 326995 w 699602"/>
                <a:gd name="connsiteY15" fmla="*/ 603209 h 607220"/>
                <a:gd name="connsiteX16" fmla="*/ 323797 w 699602"/>
                <a:gd name="connsiteY16" fmla="*/ 602986 h 607220"/>
                <a:gd name="connsiteX17" fmla="*/ 318177 w 699602"/>
                <a:gd name="connsiteY17" fmla="*/ 600244 h 607220"/>
                <a:gd name="connsiteX18" fmla="*/ 301895 w 699602"/>
                <a:gd name="connsiteY18" fmla="*/ 594768 h 607220"/>
                <a:gd name="connsiteX19" fmla="*/ 295626 w 699602"/>
                <a:gd name="connsiteY19" fmla="*/ 589239 h 607220"/>
                <a:gd name="connsiteX20" fmla="*/ 288735 w 699602"/>
                <a:gd name="connsiteY20" fmla="*/ 585876 h 607220"/>
                <a:gd name="connsiteX21" fmla="*/ 277943 w 699602"/>
                <a:gd name="connsiteY21" fmla="*/ 573642 h 607220"/>
                <a:gd name="connsiteX22" fmla="*/ 272597 w 699602"/>
                <a:gd name="connsiteY22" fmla="*/ 568927 h 607220"/>
                <a:gd name="connsiteX23" fmla="*/ 271128 w 699602"/>
                <a:gd name="connsiteY23" fmla="*/ 565915 h 607220"/>
                <a:gd name="connsiteX24" fmla="*/ 262002 w 699602"/>
                <a:gd name="connsiteY24" fmla="*/ 555569 h 607220"/>
                <a:gd name="connsiteX25" fmla="*/ 0 w 699602"/>
                <a:gd name="connsiteY25" fmla="*/ 101769 h 607220"/>
                <a:gd name="connsiteX26" fmla="*/ 176269 w 699602"/>
                <a:gd name="connsiteY26" fmla="*/ 0 h 607220"/>
                <a:gd name="connsiteX27" fmla="*/ 353978 w 699602"/>
                <a:gd name="connsiteY27" fmla="*/ 307801 h 607220"/>
                <a:gd name="connsiteX28" fmla="*/ 509474 w 699602"/>
                <a:gd name="connsiteY28" fmla="*/ 38475 h 607220"/>
                <a:gd name="connsiteX29" fmla="*/ 699602 w 699602"/>
                <a:gd name="connsiteY29" fmla="*/ 185075 h 607220"/>
                <a:gd name="connsiteX0" fmla="*/ 608162 w 679869"/>
                <a:gd name="connsiteY0" fmla="*/ 93635 h 607220"/>
                <a:gd name="connsiteX1" fmla="*/ 679869 w 679869"/>
                <a:gd name="connsiteY1" fmla="*/ 136853 h 607220"/>
                <a:gd name="connsiteX2" fmla="*/ 436281 w 679869"/>
                <a:gd name="connsiteY2" fmla="*/ 558760 h 607220"/>
                <a:gd name="connsiteX3" fmla="*/ 433197 w 679869"/>
                <a:gd name="connsiteY3" fmla="*/ 562256 h 607220"/>
                <a:gd name="connsiteX4" fmla="*/ 431328 w 679869"/>
                <a:gd name="connsiteY4" fmla="*/ 566087 h 607220"/>
                <a:gd name="connsiteX5" fmla="*/ 424527 w 679869"/>
                <a:gd name="connsiteY5" fmla="*/ 572085 h 607220"/>
                <a:gd name="connsiteX6" fmla="*/ 410440 w 679869"/>
                <a:gd name="connsiteY6" fmla="*/ 588057 h 607220"/>
                <a:gd name="connsiteX7" fmla="*/ 401443 w 679869"/>
                <a:gd name="connsiteY7" fmla="*/ 592447 h 607220"/>
                <a:gd name="connsiteX8" fmla="*/ 401021 w 679869"/>
                <a:gd name="connsiteY8" fmla="*/ 592819 h 607220"/>
                <a:gd name="connsiteX9" fmla="*/ 399925 w 679869"/>
                <a:gd name="connsiteY9" fmla="*/ 593188 h 607220"/>
                <a:gd name="connsiteX10" fmla="*/ 376546 w 679869"/>
                <a:gd name="connsiteY10" fmla="*/ 604597 h 607220"/>
                <a:gd name="connsiteX11" fmla="*/ 363238 w 679869"/>
                <a:gd name="connsiteY11" fmla="*/ 605524 h 607220"/>
                <a:gd name="connsiteX12" fmla="*/ 362716 w 679869"/>
                <a:gd name="connsiteY12" fmla="*/ 605700 h 607220"/>
                <a:gd name="connsiteX13" fmla="*/ 361721 w 679869"/>
                <a:gd name="connsiteY13" fmla="*/ 605630 h 607220"/>
                <a:gd name="connsiteX14" fmla="*/ 338923 w 679869"/>
                <a:gd name="connsiteY14" fmla="*/ 607220 h 607220"/>
                <a:gd name="connsiteX15" fmla="*/ 326995 w 679869"/>
                <a:gd name="connsiteY15" fmla="*/ 603209 h 607220"/>
                <a:gd name="connsiteX16" fmla="*/ 323797 w 679869"/>
                <a:gd name="connsiteY16" fmla="*/ 602986 h 607220"/>
                <a:gd name="connsiteX17" fmla="*/ 318177 w 679869"/>
                <a:gd name="connsiteY17" fmla="*/ 600244 h 607220"/>
                <a:gd name="connsiteX18" fmla="*/ 301895 w 679869"/>
                <a:gd name="connsiteY18" fmla="*/ 594768 h 607220"/>
                <a:gd name="connsiteX19" fmla="*/ 295626 w 679869"/>
                <a:gd name="connsiteY19" fmla="*/ 589239 h 607220"/>
                <a:gd name="connsiteX20" fmla="*/ 288735 w 679869"/>
                <a:gd name="connsiteY20" fmla="*/ 585876 h 607220"/>
                <a:gd name="connsiteX21" fmla="*/ 277943 w 679869"/>
                <a:gd name="connsiteY21" fmla="*/ 573642 h 607220"/>
                <a:gd name="connsiteX22" fmla="*/ 272597 w 679869"/>
                <a:gd name="connsiteY22" fmla="*/ 568927 h 607220"/>
                <a:gd name="connsiteX23" fmla="*/ 271128 w 679869"/>
                <a:gd name="connsiteY23" fmla="*/ 565915 h 607220"/>
                <a:gd name="connsiteX24" fmla="*/ 262002 w 679869"/>
                <a:gd name="connsiteY24" fmla="*/ 555569 h 607220"/>
                <a:gd name="connsiteX25" fmla="*/ 0 w 679869"/>
                <a:gd name="connsiteY25" fmla="*/ 101769 h 607220"/>
                <a:gd name="connsiteX26" fmla="*/ 176269 w 679869"/>
                <a:gd name="connsiteY26" fmla="*/ 0 h 607220"/>
                <a:gd name="connsiteX27" fmla="*/ 353978 w 679869"/>
                <a:gd name="connsiteY27" fmla="*/ 307801 h 607220"/>
                <a:gd name="connsiteX28" fmla="*/ 509474 w 679869"/>
                <a:gd name="connsiteY28" fmla="*/ 38475 h 607220"/>
                <a:gd name="connsiteX0" fmla="*/ 679869 w 679869"/>
                <a:gd name="connsiteY0" fmla="*/ 136853 h 607220"/>
                <a:gd name="connsiteX1" fmla="*/ 436281 w 679869"/>
                <a:gd name="connsiteY1" fmla="*/ 558760 h 607220"/>
                <a:gd name="connsiteX2" fmla="*/ 433197 w 679869"/>
                <a:gd name="connsiteY2" fmla="*/ 562256 h 607220"/>
                <a:gd name="connsiteX3" fmla="*/ 431328 w 679869"/>
                <a:gd name="connsiteY3" fmla="*/ 566087 h 607220"/>
                <a:gd name="connsiteX4" fmla="*/ 424527 w 679869"/>
                <a:gd name="connsiteY4" fmla="*/ 572085 h 607220"/>
                <a:gd name="connsiteX5" fmla="*/ 410440 w 679869"/>
                <a:gd name="connsiteY5" fmla="*/ 588057 h 607220"/>
                <a:gd name="connsiteX6" fmla="*/ 401443 w 679869"/>
                <a:gd name="connsiteY6" fmla="*/ 592447 h 607220"/>
                <a:gd name="connsiteX7" fmla="*/ 401021 w 679869"/>
                <a:gd name="connsiteY7" fmla="*/ 592819 h 607220"/>
                <a:gd name="connsiteX8" fmla="*/ 399925 w 679869"/>
                <a:gd name="connsiteY8" fmla="*/ 593188 h 607220"/>
                <a:gd name="connsiteX9" fmla="*/ 376546 w 679869"/>
                <a:gd name="connsiteY9" fmla="*/ 604597 h 607220"/>
                <a:gd name="connsiteX10" fmla="*/ 363238 w 679869"/>
                <a:gd name="connsiteY10" fmla="*/ 605524 h 607220"/>
                <a:gd name="connsiteX11" fmla="*/ 362716 w 679869"/>
                <a:gd name="connsiteY11" fmla="*/ 605700 h 607220"/>
                <a:gd name="connsiteX12" fmla="*/ 361721 w 679869"/>
                <a:gd name="connsiteY12" fmla="*/ 605630 h 607220"/>
                <a:gd name="connsiteX13" fmla="*/ 338923 w 679869"/>
                <a:gd name="connsiteY13" fmla="*/ 607220 h 607220"/>
                <a:gd name="connsiteX14" fmla="*/ 326995 w 679869"/>
                <a:gd name="connsiteY14" fmla="*/ 603209 h 607220"/>
                <a:gd name="connsiteX15" fmla="*/ 323797 w 679869"/>
                <a:gd name="connsiteY15" fmla="*/ 602986 h 607220"/>
                <a:gd name="connsiteX16" fmla="*/ 318177 w 679869"/>
                <a:gd name="connsiteY16" fmla="*/ 600244 h 607220"/>
                <a:gd name="connsiteX17" fmla="*/ 301895 w 679869"/>
                <a:gd name="connsiteY17" fmla="*/ 594768 h 607220"/>
                <a:gd name="connsiteX18" fmla="*/ 295626 w 679869"/>
                <a:gd name="connsiteY18" fmla="*/ 589239 h 607220"/>
                <a:gd name="connsiteX19" fmla="*/ 288735 w 679869"/>
                <a:gd name="connsiteY19" fmla="*/ 585876 h 607220"/>
                <a:gd name="connsiteX20" fmla="*/ 277943 w 679869"/>
                <a:gd name="connsiteY20" fmla="*/ 573642 h 607220"/>
                <a:gd name="connsiteX21" fmla="*/ 272597 w 679869"/>
                <a:gd name="connsiteY21" fmla="*/ 568927 h 607220"/>
                <a:gd name="connsiteX22" fmla="*/ 271128 w 679869"/>
                <a:gd name="connsiteY22" fmla="*/ 565915 h 607220"/>
                <a:gd name="connsiteX23" fmla="*/ 262002 w 679869"/>
                <a:gd name="connsiteY23" fmla="*/ 555569 h 607220"/>
                <a:gd name="connsiteX24" fmla="*/ 0 w 679869"/>
                <a:gd name="connsiteY24" fmla="*/ 101769 h 607220"/>
                <a:gd name="connsiteX25" fmla="*/ 176269 w 679869"/>
                <a:gd name="connsiteY25" fmla="*/ 0 h 607220"/>
                <a:gd name="connsiteX26" fmla="*/ 353978 w 679869"/>
                <a:gd name="connsiteY26" fmla="*/ 307801 h 607220"/>
                <a:gd name="connsiteX27" fmla="*/ 509474 w 679869"/>
                <a:gd name="connsiteY27" fmla="*/ 38475 h 607220"/>
                <a:gd name="connsiteX0" fmla="*/ 525088 w 525088"/>
                <a:gd name="connsiteY0" fmla="*/ 403553 h 607220"/>
                <a:gd name="connsiteX1" fmla="*/ 436281 w 525088"/>
                <a:gd name="connsiteY1" fmla="*/ 558760 h 607220"/>
                <a:gd name="connsiteX2" fmla="*/ 433197 w 525088"/>
                <a:gd name="connsiteY2" fmla="*/ 562256 h 607220"/>
                <a:gd name="connsiteX3" fmla="*/ 431328 w 525088"/>
                <a:gd name="connsiteY3" fmla="*/ 566087 h 607220"/>
                <a:gd name="connsiteX4" fmla="*/ 424527 w 525088"/>
                <a:gd name="connsiteY4" fmla="*/ 572085 h 607220"/>
                <a:gd name="connsiteX5" fmla="*/ 410440 w 525088"/>
                <a:gd name="connsiteY5" fmla="*/ 588057 h 607220"/>
                <a:gd name="connsiteX6" fmla="*/ 401443 w 525088"/>
                <a:gd name="connsiteY6" fmla="*/ 592447 h 607220"/>
                <a:gd name="connsiteX7" fmla="*/ 401021 w 525088"/>
                <a:gd name="connsiteY7" fmla="*/ 592819 h 607220"/>
                <a:gd name="connsiteX8" fmla="*/ 399925 w 525088"/>
                <a:gd name="connsiteY8" fmla="*/ 593188 h 607220"/>
                <a:gd name="connsiteX9" fmla="*/ 376546 w 525088"/>
                <a:gd name="connsiteY9" fmla="*/ 604597 h 607220"/>
                <a:gd name="connsiteX10" fmla="*/ 363238 w 525088"/>
                <a:gd name="connsiteY10" fmla="*/ 605524 h 607220"/>
                <a:gd name="connsiteX11" fmla="*/ 362716 w 525088"/>
                <a:gd name="connsiteY11" fmla="*/ 605700 h 607220"/>
                <a:gd name="connsiteX12" fmla="*/ 361721 w 525088"/>
                <a:gd name="connsiteY12" fmla="*/ 605630 h 607220"/>
                <a:gd name="connsiteX13" fmla="*/ 338923 w 525088"/>
                <a:gd name="connsiteY13" fmla="*/ 607220 h 607220"/>
                <a:gd name="connsiteX14" fmla="*/ 326995 w 525088"/>
                <a:gd name="connsiteY14" fmla="*/ 603209 h 607220"/>
                <a:gd name="connsiteX15" fmla="*/ 323797 w 525088"/>
                <a:gd name="connsiteY15" fmla="*/ 602986 h 607220"/>
                <a:gd name="connsiteX16" fmla="*/ 318177 w 525088"/>
                <a:gd name="connsiteY16" fmla="*/ 600244 h 607220"/>
                <a:gd name="connsiteX17" fmla="*/ 301895 w 525088"/>
                <a:gd name="connsiteY17" fmla="*/ 594768 h 607220"/>
                <a:gd name="connsiteX18" fmla="*/ 295626 w 525088"/>
                <a:gd name="connsiteY18" fmla="*/ 589239 h 607220"/>
                <a:gd name="connsiteX19" fmla="*/ 288735 w 525088"/>
                <a:gd name="connsiteY19" fmla="*/ 585876 h 607220"/>
                <a:gd name="connsiteX20" fmla="*/ 277943 w 525088"/>
                <a:gd name="connsiteY20" fmla="*/ 573642 h 607220"/>
                <a:gd name="connsiteX21" fmla="*/ 272597 w 525088"/>
                <a:gd name="connsiteY21" fmla="*/ 568927 h 607220"/>
                <a:gd name="connsiteX22" fmla="*/ 271128 w 525088"/>
                <a:gd name="connsiteY22" fmla="*/ 565915 h 607220"/>
                <a:gd name="connsiteX23" fmla="*/ 262002 w 525088"/>
                <a:gd name="connsiteY23" fmla="*/ 555569 h 607220"/>
                <a:gd name="connsiteX24" fmla="*/ 0 w 525088"/>
                <a:gd name="connsiteY24" fmla="*/ 101769 h 607220"/>
                <a:gd name="connsiteX25" fmla="*/ 176269 w 525088"/>
                <a:gd name="connsiteY25" fmla="*/ 0 h 607220"/>
                <a:gd name="connsiteX26" fmla="*/ 353978 w 525088"/>
                <a:gd name="connsiteY26" fmla="*/ 307801 h 607220"/>
                <a:gd name="connsiteX27" fmla="*/ 509474 w 525088"/>
                <a:gd name="connsiteY27" fmla="*/ 38475 h 607220"/>
                <a:gd name="connsiteX0" fmla="*/ 518738 w 518738"/>
                <a:gd name="connsiteY0" fmla="*/ 403553 h 607220"/>
                <a:gd name="connsiteX1" fmla="*/ 429931 w 518738"/>
                <a:gd name="connsiteY1" fmla="*/ 558760 h 607220"/>
                <a:gd name="connsiteX2" fmla="*/ 426847 w 518738"/>
                <a:gd name="connsiteY2" fmla="*/ 562256 h 607220"/>
                <a:gd name="connsiteX3" fmla="*/ 424978 w 518738"/>
                <a:gd name="connsiteY3" fmla="*/ 566087 h 607220"/>
                <a:gd name="connsiteX4" fmla="*/ 418177 w 518738"/>
                <a:gd name="connsiteY4" fmla="*/ 572085 h 607220"/>
                <a:gd name="connsiteX5" fmla="*/ 404090 w 518738"/>
                <a:gd name="connsiteY5" fmla="*/ 588057 h 607220"/>
                <a:gd name="connsiteX6" fmla="*/ 395093 w 518738"/>
                <a:gd name="connsiteY6" fmla="*/ 592447 h 607220"/>
                <a:gd name="connsiteX7" fmla="*/ 394671 w 518738"/>
                <a:gd name="connsiteY7" fmla="*/ 592819 h 607220"/>
                <a:gd name="connsiteX8" fmla="*/ 393575 w 518738"/>
                <a:gd name="connsiteY8" fmla="*/ 593188 h 607220"/>
                <a:gd name="connsiteX9" fmla="*/ 370196 w 518738"/>
                <a:gd name="connsiteY9" fmla="*/ 604597 h 607220"/>
                <a:gd name="connsiteX10" fmla="*/ 356888 w 518738"/>
                <a:gd name="connsiteY10" fmla="*/ 605524 h 607220"/>
                <a:gd name="connsiteX11" fmla="*/ 356366 w 518738"/>
                <a:gd name="connsiteY11" fmla="*/ 605700 h 607220"/>
                <a:gd name="connsiteX12" fmla="*/ 355371 w 518738"/>
                <a:gd name="connsiteY12" fmla="*/ 605630 h 607220"/>
                <a:gd name="connsiteX13" fmla="*/ 332573 w 518738"/>
                <a:gd name="connsiteY13" fmla="*/ 607220 h 607220"/>
                <a:gd name="connsiteX14" fmla="*/ 320645 w 518738"/>
                <a:gd name="connsiteY14" fmla="*/ 603209 h 607220"/>
                <a:gd name="connsiteX15" fmla="*/ 317447 w 518738"/>
                <a:gd name="connsiteY15" fmla="*/ 602986 h 607220"/>
                <a:gd name="connsiteX16" fmla="*/ 311827 w 518738"/>
                <a:gd name="connsiteY16" fmla="*/ 600244 h 607220"/>
                <a:gd name="connsiteX17" fmla="*/ 295545 w 518738"/>
                <a:gd name="connsiteY17" fmla="*/ 594768 h 607220"/>
                <a:gd name="connsiteX18" fmla="*/ 289276 w 518738"/>
                <a:gd name="connsiteY18" fmla="*/ 589239 h 607220"/>
                <a:gd name="connsiteX19" fmla="*/ 282385 w 518738"/>
                <a:gd name="connsiteY19" fmla="*/ 585876 h 607220"/>
                <a:gd name="connsiteX20" fmla="*/ 271593 w 518738"/>
                <a:gd name="connsiteY20" fmla="*/ 573642 h 607220"/>
                <a:gd name="connsiteX21" fmla="*/ 266247 w 518738"/>
                <a:gd name="connsiteY21" fmla="*/ 568927 h 607220"/>
                <a:gd name="connsiteX22" fmla="*/ 264778 w 518738"/>
                <a:gd name="connsiteY22" fmla="*/ 565915 h 607220"/>
                <a:gd name="connsiteX23" fmla="*/ 255652 w 518738"/>
                <a:gd name="connsiteY23" fmla="*/ 555569 h 607220"/>
                <a:gd name="connsiteX24" fmla="*/ 0 w 518738"/>
                <a:gd name="connsiteY24" fmla="*/ 66844 h 607220"/>
                <a:gd name="connsiteX25" fmla="*/ 169919 w 518738"/>
                <a:gd name="connsiteY25" fmla="*/ 0 h 607220"/>
                <a:gd name="connsiteX26" fmla="*/ 347628 w 518738"/>
                <a:gd name="connsiteY26" fmla="*/ 307801 h 607220"/>
                <a:gd name="connsiteX27" fmla="*/ 503124 w 518738"/>
                <a:gd name="connsiteY27" fmla="*/ 38475 h 607220"/>
                <a:gd name="connsiteX0" fmla="*/ 518738 w 518738"/>
                <a:gd name="connsiteY0" fmla="*/ 425778 h 629445"/>
                <a:gd name="connsiteX1" fmla="*/ 429931 w 518738"/>
                <a:gd name="connsiteY1" fmla="*/ 580985 h 629445"/>
                <a:gd name="connsiteX2" fmla="*/ 426847 w 518738"/>
                <a:gd name="connsiteY2" fmla="*/ 584481 h 629445"/>
                <a:gd name="connsiteX3" fmla="*/ 424978 w 518738"/>
                <a:gd name="connsiteY3" fmla="*/ 588312 h 629445"/>
                <a:gd name="connsiteX4" fmla="*/ 418177 w 518738"/>
                <a:gd name="connsiteY4" fmla="*/ 594310 h 629445"/>
                <a:gd name="connsiteX5" fmla="*/ 404090 w 518738"/>
                <a:gd name="connsiteY5" fmla="*/ 610282 h 629445"/>
                <a:gd name="connsiteX6" fmla="*/ 395093 w 518738"/>
                <a:gd name="connsiteY6" fmla="*/ 614672 h 629445"/>
                <a:gd name="connsiteX7" fmla="*/ 394671 w 518738"/>
                <a:gd name="connsiteY7" fmla="*/ 615044 h 629445"/>
                <a:gd name="connsiteX8" fmla="*/ 393575 w 518738"/>
                <a:gd name="connsiteY8" fmla="*/ 615413 h 629445"/>
                <a:gd name="connsiteX9" fmla="*/ 370196 w 518738"/>
                <a:gd name="connsiteY9" fmla="*/ 626822 h 629445"/>
                <a:gd name="connsiteX10" fmla="*/ 356888 w 518738"/>
                <a:gd name="connsiteY10" fmla="*/ 627749 h 629445"/>
                <a:gd name="connsiteX11" fmla="*/ 356366 w 518738"/>
                <a:gd name="connsiteY11" fmla="*/ 627925 h 629445"/>
                <a:gd name="connsiteX12" fmla="*/ 355371 w 518738"/>
                <a:gd name="connsiteY12" fmla="*/ 627855 h 629445"/>
                <a:gd name="connsiteX13" fmla="*/ 332573 w 518738"/>
                <a:gd name="connsiteY13" fmla="*/ 629445 h 629445"/>
                <a:gd name="connsiteX14" fmla="*/ 320645 w 518738"/>
                <a:gd name="connsiteY14" fmla="*/ 625434 h 629445"/>
                <a:gd name="connsiteX15" fmla="*/ 317447 w 518738"/>
                <a:gd name="connsiteY15" fmla="*/ 625211 h 629445"/>
                <a:gd name="connsiteX16" fmla="*/ 311827 w 518738"/>
                <a:gd name="connsiteY16" fmla="*/ 622469 h 629445"/>
                <a:gd name="connsiteX17" fmla="*/ 295545 w 518738"/>
                <a:gd name="connsiteY17" fmla="*/ 616993 h 629445"/>
                <a:gd name="connsiteX18" fmla="*/ 289276 w 518738"/>
                <a:gd name="connsiteY18" fmla="*/ 611464 h 629445"/>
                <a:gd name="connsiteX19" fmla="*/ 282385 w 518738"/>
                <a:gd name="connsiteY19" fmla="*/ 608101 h 629445"/>
                <a:gd name="connsiteX20" fmla="*/ 271593 w 518738"/>
                <a:gd name="connsiteY20" fmla="*/ 595867 h 629445"/>
                <a:gd name="connsiteX21" fmla="*/ 266247 w 518738"/>
                <a:gd name="connsiteY21" fmla="*/ 591152 h 629445"/>
                <a:gd name="connsiteX22" fmla="*/ 264778 w 518738"/>
                <a:gd name="connsiteY22" fmla="*/ 588140 h 629445"/>
                <a:gd name="connsiteX23" fmla="*/ 255652 w 518738"/>
                <a:gd name="connsiteY23" fmla="*/ 577794 h 629445"/>
                <a:gd name="connsiteX24" fmla="*/ 0 w 518738"/>
                <a:gd name="connsiteY24" fmla="*/ 89069 h 629445"/>
                <a:gd name="connsiteX25" fmla="*/ 154044 w 518738"/>
                <a:gd name="connsiteY25" fmla="*/ 0 h 629445"/>
                <a:gd name="connsiteX26" fmla="*/ 347628 w 518738"/>
                <a:gd name="connsiteY26" fmla="*/ 330026 h 629445"/>
                <a:gd name="connsiteX27" fmla="*/ 503124 w 518738"/>
                <a:gd name="connsiteY27" fmla="*/ 60700 h 629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18738" h="629445">
                  <a:moveTo>
                    <a:pt x="518738" y="425778"/>
                  </a:moveTo>
                  <a:lnTo>
                    <a:pt x="429931" y="580985"/>
                  </a:lnTo>
                  <a:lnTo>
                    <a:pt x="426847" y="584481"/>
                  </a:lnTo>
                  <a:lnTo>
                    <a:pt x="424978" y="588312"/>
                  </a:lnTo>
                  <a:lnTo>
                    <a:pt x="418177" y="594310"/>
                  </a:lnTo>
                  <a:lnTo>
                    <a:pt x="404090" y="610282"/>
                  </a:lnTo>
                  <a:lnTo>
                    <a:pt x="395093" y="614672"/>
                  </a:lnTo>
                  <a:lnTo>
                    <a:pt x="394671" y="615044"/>
                  </a:lnTo>
                  <a:lnTo>
                    <a:pt x="393575" y="615413"/>
                  </a:lnTo>
                  <a:lnTo>
                    <a:pt x="370196" y="626822"/>
                  </a:lnTo>
                  <a:lnTo>
                    <a:pt x="356888" y="627749"/>
                  </a:lnTo>
                  <a:lnTo>
                    <a:pt x="356366" y="627925"/>
                  </a:lnTo>
                  <a:lnTo>
                    <a:pt x="355371" y="627855"/>
                  </a:lnTo>
                  <a:lnTo>
                    <a:pt x="332573" y="629445"/>
                  </a:lnTo>
                  <a:lnTo>
                    <a:pt x="320645" y="625434"/>
                  </a:lnTo>
                  <a:lnTo>
                    <a:pt x="317447" y="625211"/>
                  </a:lnTo>
                  <a:lnTo>
                    <a:pt x="311827" y="622469"/>
                  </a:lnTo>
                  <a:lnTo>
                    <a:pt x="295545" y="616993"/>
                  </a:lnTo>
                  <a:lnTo>
                    <a:pt x="289276" y="611464"/>
                  </a:lnTo>
                  <a:lnTo>
                    <a:pt x="282385" y="608101"/>
                  </a:lnTo>
                  <a:lnTo>
                    <a:pt x="271593" y="595867"/>
                  </a:lnTo>
                  <a:lnTo>
                    <a:pt x="266247" y="591152"/>
                  </a:lnTo>
                  <a:lnTo>
                    <a:pt x="264778" y="588140"/>
                  </a:lnTo>
                  <a:lnTo>
                    <a:pt x="255652" y="577794"/>
                  </a:lnTo>
                  <a:lnTo>
                    <a:pt x="0" y="89069"/>
                  </a:lnTo>
                  <a:lnTo>
                    <a:pt x="154044" y="0"/>
                  </a:lnTo>
                  <a:lnTo>
                    <a:pt x="347628" y="330026"/>
                  </a:lnTo>
                  <a:lnTo>
                    <a:pt x="503124" y="60700"/>
                  </a:lnTo>
                </a:path>
              </a:pathLst>
            </a:custGeom>
            <a:pattFill prst="dkVert">
              <a:fgClr>
                <a:srgbClr val="00B0F0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43" name="フリーフォーム: 図形 1042">
              <a:extLst>
                <a:ext uri="{FF2B5EF4-FFF2-40B4-BE49-F238E27FC236}">
                  <a16:creationId xmlns:a16="http://schemas.microsoft.com/office/drawing/2014/main" id="{C0E820DF-C7BD-4A38-A9A1-2434CBDCB97A}"/>
                </a:ext>
              </a:extLst>
            </p:cNvPr>
            <p:cNvSpPr/>
            <p:nvPr/>
          </p:nvSpPr>
          <p:spPr>
            <a:xfrm>
              <a:off x="4609523" y="4813541"/>
              <a:ext cx="206139" cy="75140"/>
            </a:xfrm>
            <a:custGeom>
              <a:avLst/>
              <a:gdLst>
                <a:gd name="connsiteX0" fmla="*/ 22224 w 206139"/>
                <a:gd name="connsiteY0" fmla="*/ 0 h 122330"/>
                <a:gd name="connsiteX1" fmla="*/ 71228 w 206139"/>
                <a:gd name="connsiteY1" fmla="*/ 25661 h 122330"/>
                <a:gd name="connsiteX2" fmla="*/ 83940 w 206139"/>
                <a:gd name="connsiteY2" fmla="*/ 14522 h 122330"/>
                <a:gd name="connsiteX3" fmla="*/ 118899 w 206139"/>
                <a:gd name="connsiteY3" fmla="*/ 5350 h 122330"/>
                <a:gd name="connsiteX4" fmla="*/ 201653 w 206139"/>
                <a:gd name="connsiteY4" fmla="*/ 76636 h 122330"/>
                <a:gd name="connsiteX5" fmla="*/ 206139 w 206139"/>
                <a:gd name="connsiteY5" fmla="*/ 105510 h 122330"/>
                <a:gd name="connsiteX6" fmla="*/ 198214 w 206139"/>
                <a:gd name="connsiteY6" fmla="*/ 94071 h 122330"/>
                <a:gd name="connsiteX7" fmla="*/ 123460 w 206139"/>
                <a:gd name="connsiteY7" fmla="*/ 63938 h 122330"/>
                <a:gd name="connsiteX8" fmla="*/ 48707 w 206139"/>
                <a:gd name="connsiteY8" fmla="*/ 94071 h 122330"/>
                <a:gd name="connsiteX9" fmla="*/ 29128 w 206139"/>
                <a:gd name="connsiteY9" fmla="*/ 122330 h 122330"/>
                <a:gd name="connsiteX10" fmla="*/ 29087 w 206139"/>
                <a:gd name="connsiteY10" fmla="*/ 122067 h 122330"/>
                <a:gd name="connsiteX11" fmla="*/ 32872 w 206139"/>
                <a:gd name="connsiteY11" fmla="*/ 97703 h 122330"/>
                <a:gd name="connsiteX12" fmla="*/ 0 w 206139"/>
                <a:gd name="connsiteY12" fmla="*/ 34926 h 122330"/>
                <a:gd name="connsiteX13" fmla="*/ 45440 w 206139"/>
                <a:gd name="connsiteY13" fmla="*/ 58720 h 122330"/>
                <a:gd name="connsiteX14" fmla="*/ 49188 w 206139"/>
                <a:gd name="connsiteY14" fmla="*/ 51495 h 122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6139" h="122330">
                  <a:moveTo>
                    <a:pt x="22224" y="0"/>
                  </a:moveTo>
                  <a:lnTo>
                    <a:pt x="71228" y="25661"/>
                  </a:lnTo>
                  <a:lnTo>
                    <a:pt x="83940" y="14522"/>
                  </a:lnTo>
                  <a:cubicBezTo>
                    <a:pt x="94685" y="8616"/>
                    <a:pt x="106499" y="5350"/>
                    <a:pt x="118899" y="5350"/>
                  </a:cubicBezTo>
                  <a:cubicBezTo>
                    <a:pt x="156101" y="5350"/>
                    <a:pt x="188019" y="34744"/>
                    <a:pt x="201653" y="76636"/>
                  </a:cubicBezTo>
                  <a:lnTo>
                    <a:pt x="206139" y="105510"/>
                  </a:lnTo>
                  <a:lnTo>
                    <a:pt x="198214" y="94071"/>
                  </a:lnTo>
                  <a:cubicBezTo>
                    <a:pt x="179083" y="75454"/>
                    <a:pt x="152653" y="63938"/>
                    <a:pt x="123460" y="63938"/>
                  </a:cubicBezTo>
                  <a:cubicBezTo>
                    <a:pt x="94267" y="63938"/>
                    <a:pt x="67838" y="75454"/>
                    <a:pt x="48707" y="94071"/>
                  </a:cubicBezTo>
                  <a:lnTo>
                    <a:pt x="29128" y="122330"/>
                  </a:lnTo>
                  <a:lnTo>
                    <a:pt x="29087" y="122067"/>
                  </a:lnTo>
                  <a:lnTo>
                    <a:pt x="32872" y="97703"/>
                  </a:lnTo>
                  <a:lnTo>
                    <a:pt x="0" y="34926"/>
                  </a:lnTo>
                  <a:lnTo>
                    <a:pt x="45440" y="58720"/>
                  </a:lnTo>
                  <a:lnTo>
                    <a:pt x="49188" y="5149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4" name="フリーフォーム: 図形 1043">
              <a:extLst>
                <a:ext uri="{FF2B5EF4-FFF2-40B4-BE49-F238E27FC236}">
                  <a16:creationId xmlns:a16="http://schemas.microsoft.com/office/drawing/2014/main" id="{E833B66D-E5AA-4A78-8C7D-B9B8231298DA}"/>
                </a:ext>
              </a:extLst>
            </p:cNvPr>
            <p:cNvSpPr/>
            <p:nvPr/>
          </p:nvSpPr>
          <p:spPr>
            <a:xfrm>
              <a:off x="5088154" y="4813541"/>
              <a:ext cx="206139" cy="75140"/>
            </a:xfrm>
            <a:custGeom>
              <a:avLst/>
              <a:gdLst>
                <a:gd name="connsiteX0" fmla="*/ 22224 w 206139"/>
                <a:gd name="connsiteY0" fmla="*/ 0 h 122330"/>
                <a:gd name="connsiteX1" fmla="*/ 71228 w 206139"/>
                <a:gd name="connsiteY1" fmla="*/ 25661 h 122330"/>
                <a:gd name="connsiteX2" fmla="*/ 83940 w 206139"/>
                <a:gd name="connsiteY2" fmla="*/ 14522 h 122330"/>
                <a:gd name="connsiteX3" fmla="*/ 118899 w 206139"/>
                <a:gd name="connsiteY3" fmla="*/ 5350 h 122330"/>
                <a:gd name="connsiteX4" fmla="*/ 201653 w 206139"/>
                <a:gd name="connsiteY4" fmla="*/ 76636 h 122330"/>
                <a:gd name="connsiteX5" fmla="*/ 206139 w 206139"/>
                <a:gd name="connsiteY5" fmla="*/ 105510 h 122330"/>
                <a:gd name="connsiteX6" fmla="*/ 198214 w 206139"/>
                <a:gd name="connsiteY6" fmla="*/ 94071 h 122330"/>
                <a:gd name="connsiteX7" fmla="*/ 123460 w 206139"/>
                <a:gd name="connsiteY7" fmla="*/ 63938 h 122330"/>
                <a:gd name="connsiteX8" fmla="*/ 48707 w 206139"/>
                <a:gd name="connsiteY8" fmla="*/ 94071 h 122330"/>
                <a:gd name="connsiteX9" fmla="*/ 29128 w 206139"/>
                <a:gd name="connsiteY9" fmla="*/ 122330 h 122330"/>
                <a:gd name="connsiteX10" fmla="*/ 29087 w 206139"/>
                <a:gd name="connsiteY10" fmla="*/ 122067 h 122330"/>
                <a:gd name="connsiteX11" fmla="*/ 32872 w 206139"/>
                <a:gd name="connsiteY11" fmla="*/ 97703 h 122330"/>
                <a:gd name="connsiteX12" fmla="*/ 0 w 206139"/>
                <a:gd name="connsiteY12" fmla="*/ 34926 h 122330"/>
                <a:gd name="connsiteX13" fmla="*/ 45440 w 206139"/>
                <a:gd name="connsiteY13" fmla="*/ 58720 h 122330"/>
                <a:gd name="connsiteX14" fmla="*/ 49188 w 206139"/>
                <a:gd name="connsiteY14" fmla="*/ 51495 h 122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6139" h="122330">
                  <a:moveTo>
                    <a:pt x="22224" y="0"/>
                  </a:moveTo>
                  <a:lnTo>
                    <a:pt x="71228" y="25661"/>
                  </a:lnTo>
                  <a:lnTo>
                    <a:pt x="83940" y="14522"/>
                  </a:lnTo>
                  <a:cubicBezTo>
                    <a:pt x="94685" y="8616"/>
                    <a:pt x="106499" y="5350"/>
                    <a:pt x="118899" y="5350"/>
                  </a:cubicBezTo>
                  <a:cubicBezTo>
                    <a:pt x="156101" y="5350"/>
                    <a:pt x="188019" y="34744"/>
                    <a:pt x="201653" y="76636"/>
                  </a:cubicBezTo>
                  <a:lnTo>
                    <a:pt x="206139" y="105510"/>
                  </a:lnTo>
                  <a:lnTo>
                    <a:pt x="198214" y="94071"/>
                  </a:lnTo>
                  <a:cubicBezTo>
                    <a:pt x="179083" y="75454"/>
                    <a:pt x="152653" y="63938"/>
                    <a:pt x="123460" y="63938"/>
                  </a:cubicBezTo>
                  <a:cubicBezTo>
                    <a:pt x="94267" y="63938"/>
                    <a:pt x="67838" y="75454"/>
                    <a:pt x="48707" y="94071"/>
                  </a:cubicBezTo>
                  <a:lnTo>
                    <a:pt x="29128" y="122330"/>
                  </a:lnTo>
                  <a:lnTo>
                    <a:pt x="29087" y="122067"/>
                  </a:lnTo>
                  <a:lnTo>
                    <a:pt x="32872" y="97703"/>
                  </a:lnTo>
                  <a:lnTo>
                    <a:pt x="0" y="34926"/>
                  </a:lnTo>
                  <a:lnTo>
                    <a:pt x="45440" y="58720"/>
                  </a:lnTo>
                  <a:lnTo>
                    <a:pt x="49188" y="5149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A024EE8F-8399-494C-B8C2-C597E4436A5F}"/>
              </a:ext>
            </a:extLst>
          </p:cNvPr>
          <p:cNvGrpSpPr/>
          <p:nvPr/>
        </p:nvGrpSpPr>
        <p:grpSpPr>
          <a:xfrm>
            <a:off x="822885" y="4109747"/>
            <a:ext cx="1811325" cy="2331997"/>
            <a:chOff x="822885" y="4109747"/>
            <a:chExt cx="1811325" cy="2331997"/>
          </a:xfrm>
        </p:grpSpPr>
        <p:grpSp>
          <p:nvGrpSpPr>
            <p:cNvPr id="913" name="グループ化 912">
              <a:extLst>
                <a:ext uri="{FF2B5EF4-FFF2-40B4-BE49-F238E27FC236}">
                  <a16:creationId xmlns:a16="http://schemas.microsoft.com/office/drawing/2014/main" id="{3DFFF83E-59D8-40E4-9175-5E04256FD982}"/>
                </a:ext>
              </a:extLst>
            </p:cNvPr>
            <p:cNvGrpSpPr/>
            <p:nvPr/>
          </p:nvGrpSpPr>
          <p:grpSpPr>
            <a:xfrm>
              <a:off x="1440974" y="4109747"/>
              <a:ext cx="1193236" cy="2331997"/>
              <a:chOff x="1440974" y="1211272"/>
              <a:chExt cx="1193236" cy="2331997"/>
            </a:xfrm>
          </p:grpSpPr>
          <p:grpSp>
            <p:nvGrpSpPr>
              <p:cNvPr id="914" name="グループ化 913">
                <a:extLst>
                  <a:ext uri="{FF2B5EF4-FFF2-40B4-BE49-F238E27FC236}">
                    <a16:creationId xmlns:a16="http://schemas.microsoft.com/office/drawing/2014/main" id="{9411C8BD-278D-4361-B6B1-8FD6FD72D005}"/>
                  </a:ext>
                </a:extLst>
              </p:cNvPr>
              <p:cNvGrpSpPr/>
              <p:nvPr/>
            </p:nvGrpSpPr>
            <p:grpSpPr>
              <a:xfrm rot="16200000" flipH="1">
                <a:off x="1552549" y="2274879"/>
                <a:ext cx="296112" cy="296112"/>
                <a:chOff x="6070600" y="2196792"/>
                <a:chExt cx="296112" cy="296112"/>
              </a:xfrm>
              <a:solidFill>
                <a:srgbClr val="FFCC00"/>
              </a:solidFill>
            </p:grpSpPr>
            <p:sp>
              <p:nvSpPr>
                <p:cNvPr id="953" name="涙形 952">
                  <a:extLst>
                    <a:ext uri="{FF2B5EF4-FFF2-40B4-BE49-F238E27FC236}">
                      <a16:creationId xmlns:a16="http://schemas.microsoft.com/office/drawing/2014/main" id="{70EF420E-9424-457E-A95E-740FB73E27B9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4" name="涙形 953">
                  <a:extLst>
                    <a:ext uri="{FF2B5EF4-FFF2-40B4-BE49-F238E27FC236}">
                      <a16:creationId xmlns:a16="http://schemas.microsoft.com/office/drawing/2014/main" id="{E1E8040A-9254-4850-B61C-F871684248A7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15" name="グループ化 914">
                <a:extLst>
                  <a:ext uri="{FF2B5EF4-FFF2-40B4-BE49-F238E27FC236}">
                    <a16:creationId xmlns:a16="http://schemas.microsoft.com/office/drawing/2014/main" id="{B0E77891-794B-42FC-A341-F7492CD7F59D}"/>
                  </a:ext>
                </a:extLst>
              </p:cNvPr>
              <p:cNvGrpSpPr/>
              <p:nvPr/>
            </p:nvGrpSpPr>
            <p:grpSpPr>
              <a:xfrm rot="5400000">
                <a:off x="2200646" y="2274879"/>
                <a:ext cx="296112" cy="296112"/>
                <a:chOff x="6070600" y="2196792"/>
                <a:chExt cx="296112" cy="296112"/>
              </a:xfrm>
              <a:solidFill>
                <a:srgbClr val="FFCC00"/>
              </a:solidFill>
            </p:grpSpPr>
            <p:sp>
              <p:nvSpPr>
                <p:cNvPr id="951" name="涙形 950">
                  <a:extLst>
                    <a:ext uri="{FF2B5EF4-FFF2-40B4-BE49-F238E27FC236}">
                      <a16:creationId xmlns:a16="http://schemas.microsoft.com/office/drawing/2014/main" id="{39BEDB8A-9011-4169-AE01-BFEA2F8F4660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2" name="涙形 951">
                  <a:extLst>
                    <a:ext uri="{FF2B5EF4-FFF2-40B4-BE49-F238E27FC236}">
                      <a16:creationId xmlns:a16="http://schemas.microsoft.com/office/drawing/2014/main" id="{B55D170F-22DB-4613-9518-A08BD1B1E430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66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16" name="グループ化 915">
                <a:extLst>
                  <a:ext uri="{FF2B5EF4-FFF2-40B4-BE49-F238E27FC236}">
                    <a16:creationId xmlns:a16="http://schemas.microsoft.com/office/drawing/2014/main" id="{64E7838C-35FE-45DA-A08D-D796EA1ABC1D}"/>
                  </a:ext>
                </a:extLst>
              </p:cNvPr>
              <p:cNvGrpSpPr/>
              <p:nvPr/>
            </p:nvGrpSpPr>
            <p:grpSpPr>
              <a:xfrm>
                <a:off x="1440974" y="1489774"/>
                <a:ext cx="1193236" cy="656581"/>
                <a:chOff x="4376033" y="1381139"/>
                <a:chExt cx="1193236" cy="656581"/>
              </a:xfrm>
              <a:solidFill>
                <a:srgbClr val="FFCC00"/>
              </a:solidFill>
            </p:grpSpPr>
            <p:sp>
              <p:nvSpPr>
                <p:cNvPr id="949" name="四角形: 角を丸くする 948">
                  <a:extLst>
                    <a:ext uri="{FF2B5EF4-FFF2-40B4-BE49-F238E27FC236}">
                      <a16:creationId xmlns:a16="http://schemas.microsoft.com/office/drawing/2014/main" id="{1EB3D297-A056-4FC3-96FB-EFDD2AA27E13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0" name="四角形: 角を丸くする 949">
                  <a:extLst>
                    <a:ext uri="{FF2B5EF4-FFF2-40B4-BE49-F238E27FC236}">
                      <a16:creationId xmlns:a16="http://schemas.microsoft.com/office/drawing/2014/main" id="{FACD76B8-5869-4D13-9A67-DE00654059F8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17" name="片側の 2 つの角を丸めた四角形 144">
                <a:extLst>
                  <a:ext uri="{FF2B5EF4-FFF2-40B4-BE49-F238E27FC236}">
                    <a16:creationId xmlns:a16="http://schemas.microsoft.com/office/drawing/2014/main" id="{46FFFBD2-D37F-4406-9017-5A357F8D1167}"/>
                  </a:ext>
                </a:extLst>
              </p:cNvPr>
              <p:cNvSpPr/>
              <p:nvPr/>
            </p:nvSpPr>
            <p:spPr>
              <a:xfrm>
                <a:off x="1596883" y="2549525"/>
                <a:ext cx="840158" cy="993744"/>
              </a:xfrm>
              <a:prstGeom prst="round2SameRect">
                <a:avLst>
                  <a:gd name="adj1" fmla="val 39895"/>
                  <a:gd name="adj2" fmla="val 0"/>
                </a:avLst>
              </a:prstGeom>
              <a:pattFill prst="plaid">
                <a:fgClr>
                  <a:srgbClr val="FF99CC"/>
                </a:fgClr>
                <a:bgClr>
                  <a:srgbClr val="FFCCFF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8" name="フリーフォーム: 図形 917">
                <a:extLst>
                  <a:ext uri="{FF2B5EF4-FFF2-40B4-BE49-F238E27FC236}">
                    <a16:creationId xmlns:a16="http://schemas.microsoft.com/office/drawing/2014/main" id="{9D9B1268-B49F-4C67-8934-9DC81C44D39D}"/>
                  </a:ext>
                </a:extLst>
              </p:cNvPr>
              <p:cNvSpPr/>
              <p:nvPr/>
            </p:nvSpPr>
            <p:spPr>
              <a:xfrm>
                <a:off x="1835248" y="2340367"/>
                <a:ext cx="382718" cy="34437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5992" h="35159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51598"/>
                      <a:pt x="262996" y="351598"/>
                    </a:cubicBezTo>
                    <a:cubicBezTo>
                      <a:pt x="117747" y="351598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9" name="台形 918">
                <a:extLst>
                  <a:ext uri="{FF2B5EF4-FFF2-40B4-BE49-F238E27FC236}">
                    <a16:creationId xmlns:a16="http://schemas.microsoft.com/office/drawing/2014/main" id="{0189893B-0F0B-4664-9F91-62AD5F16D072}"/>
                  </a:ext>
                </a:extLst>
              </p:cNvPr>
              <p:cNvSpPr/>
              <p:nvPr/>
            </p:nvSpPr>
            <p:spPr>
              <a:xfrm>
                <a:off x="1729281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CC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0" name="台形 919">
                <a:extLst>
                  <a:ext uri="{FF2B5EF4-FFF2-40B4-BE49-F238E27FC236}">
                    <a16:creationId xmlns:a16="http://schemas.microsoft.com/office/drawing/2014/main" id="{93876A3F-FED3-425E-A553-447D9868BD55}"/>
                  </a:ext>
                </a:extLst>
              </p:cNvPr>
              <p:cNvSpPr/>
              <p:nvPr/>
            </p:nvSpPr>
            <p:spPr>
              <a:xfrm>
                <a:off x="2212513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CC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1" name="台形 920">
                <a:extLst>
                  <a:ext uri="{FF2B5EF4-FFF2-40B4-BE49-F238E27FC236}">
                    <a16:creationId xmlns:a16="http://schemas.microsoft.com/office/drawing/2014/main" id="{E861CA8E-6BA4-483D-90FA-E466BD960EB6}"/>
                  </a:ext>
                </a:extLst>
              </p:cNvPr>
              <p:cNvSpPr/>
              <p:nvPr/>
            </p:nvSpPr>
            <p:spPr>
              <a:xfrm>
                <a:off x="1619843" y="2854448"/>
                <a:ext cx="810054" cy="688821"/>
              </a:xfrm>
              <a:prstGeom prst="trapezoid">
                <a:avLst>
                  <a:gd name="adj" fmla="val 15364"/>
                </a:avLst>
              </a:prstGeom>
              <a:solidFill>
                <a:srgbClr val="FFCC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2" name="フリーフォーム: 図形 921">
                <a:extLst>
                  <a:ext uri="{FF2B5EF4-FFF2-40B4-BE49-F238E27FC236}">
                    <a16:creationId xmlns:a16="http://schemas.microsoft.com/office/drawing/2014/main" id="{9266F0B4-E4F9-4E2B-8601-1CADC26D24F0}"/>
                  </a:ext>
                </a:extLst>
              </p:cNvPr>
              <p:cNvSpPr/>
              <p:nvPr/>
            </p:nvSpPr>
            <p:spPr>
              <a:xfrm>
                <a:off x="1701273" y="2538038"/>
                <a:ext cx="650667" cy="227586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0667" h="227586">
                    <a:moveTo>
                      <a:pt x="203612" y="1063"/>
                    </a:moveTo>
                    <a:cubicBezTo>
                      <a:pt x="215524" y="3119"/>
                      <a:pt x="226219" y="8104"/>
                      <a:pt x="232873" y="15528"/>
                    </a:cubicBezTo>
                    <a:lnTo>
                      <a:pt x="325334" y="118706"/>
                    </a:lnTo>
                    <a:lnTo>
                      <a:pt x="417794" y="15529"/>
                    </a:lnTo>
                    <a:cubicBezTo>
                      <a:pt x="424448" y="8105"/>
                      <a:pt x="435143" y="3120"/>
                      <a:pt x="447056" y="1064"/>
                    </a:cubicBezTo>
                    <a:cubicBezTo>
                      <a:pt x="458970" y="-993"/>
                      <a:pt x="472100" y="-121"/>
                      <a:pt x="483624" y="4166"/>
                    </a:cubicBezTo>
                    <a:lnTo>
                      <a:pt x="650560" y="66260"/>
                    </a:lnTo>
                    <a:cubicBezTo>
                      <a:pt x="654288" y="103497"/>
                      <a:pt x="560194" y="214952"/>
                      <a:pt x="505989" y="227586"/>
                    </a:cubicBezTo>
                    <a:lnTo>
                      <a:pt x="325333" y="142065"/>
                    </a:lnTo>
                    <a:lnTo>
                      <a:pt x="144678" y="227585"/>
                    </a:lnTo>
                    <a:cubicBezTo>
                      <a:pt x="90474" y="214951"/>
                      <a:pt x="-3621" y="103496"/>
                      <a:pt x="107" y="66259"/>
                    </a:cubicBezTo>
                    <a:lnTo>
                      <a:pt x="167043" y="4165"/>
                    </a:lnTo>
                    <a:cubicBezTo>
                      <a:pt x="178567" y="-122"/>
                      <a:pt x="191699" y="-994"/>
                      <a:pt x="203612" y="1063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3" name="楕円 922">
                <a:extLst>
                  <a:ext uri="{FF2B5EF4-FFF2-40B4-BE49-F238E27FC236}">
                    <a16:creationId xmlns:a16="http://schemas.microsoft.com/office/drawing/2014/main" id="{36A55B85-D8E2-4032-BF3E-BCB16187AAB3}"/>
                  </a:ext>
                </a:extLst>
              </p:cNvPr>
              <p:cNvSpPr/>
              <p:nvPr/>
            </p:nvSpPr>
            <p:spPr>
              <a:xfrm>
                <a:off x="1995980" y="2733779"/>
                <a:ext cx="57680" cy="5975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24" name="グループ化 923">
                <a:extLst>
                  <a:ext uri="{FF2B5EF4-FFF2-40B4-BE49-F238E27FC236}">
                    <a16:creationId xmlns:a16="http://schemas.microsoft.com/office/drawing/2014/main" id="{34939E6F-990E-4EF0-AC2D-0AE6E6EC4B08}"/>
                  </a:ext>
                </a:extLst>
              </p:cNvPr>
              <p:cNvGrpSpPr/>
              <p:nvPr/>
            </p:nvGrpSpPr>
            <p:grpSpPr>
              <a:xfrm flipH="1">
                <a:off x="2148836" y="2770817"/>
                <a:ext cx="456180" cy="755996"/>
                <a:chOff x="5845340" y="2770817"/>
                <a:chExt cx="456180" cy="755996"/>
              </a:xfrm>
              <a:pattFill prst="plaid">
                <a:fgClr>
                  <a:srgbClr val="FF99CC"/>
                </a:fgClr>
                <a:bgClr>
                  <a:srgbClr val="FFCCFF"/>
                </a:bgClr>
              </a:pattFill>
            </p:grpSpPr>
            <p:sp>
              <p:nvSpPr>
                <p:cNvPr id="947" name="四角形: 角を丸くする 8">
                  <a:extLst>
                    <a:ext uri="{FF2B5EF4-FFF2-40B4-BE49-F238E27FC236}">
                      <a16:creationId xmlns:a16="http://schemas.microsoft.com/office/drawing/2014/main" id="{D17A9429-F095-4571-9CBD-E8C492A2E54A}"/>
                    </a:ext>
                  </a:extLst>
                </p:cNvPr>
                <p:cNvSpPr/>
                <p:nvPr/>
              </p:nvSpPr>
              <p:spPr>
                <a:xfrm rot="1501048">
                  <a:off x="5899200" y="2770817"/>
                  <a:ext cx="193907" cy="611509"/>
                </a:xfrm>
                <a:custGeom>
                  <a:avLst/>
                  <a:gdLst>
                    <a:gd name="connsiteX0" fmla="*/ 0 w 193907"/>
                    <a:gd name="connsiteY0" fmla="*/ 96954 h 708462"/>
                    <a:gd name="connsiteX1" fmla="*/ 96954 w 193907"/>
                    <a:gd name="connsiteY1" fmla="*/ 0 h 708462"/>
                    <a:gd name="connsiteX2" fmla="*/ 96954 w 193907"/>
                    <a:gd name="connsiteY2" fmla="*/ 0 h 708462"/>
                    <a:gd name="connsiteX3" fmla="*/ 193908 w 193907"/>
                    <a:gd name="connsiteY3" fmla="*/ 96954 h 708462"/>
                    <a:gd name="connsiteX4" fmla="*/ 193907 w 193907"/>
                    <a:gd name="connsiteY4" fmla="*/ 611509 h 708462"/>
                    <a:gd name="connsiteX5" fmla="*/ 96953 w 193907"/>
                    <a:gd name="connsiteY5" fmla="*/ 708463 h 708462"/>
                    <a:gd name="connsiteX6" fmla="*/ 96954 w 193907"/>
                    <a:gd name="connsiteY6" fmla="*/ 708462 h 708462"/>
                    <a:gd name="connsiteX7" fmla="*/ 0 w 193907"/>
                    <a:gd name="connsiteY7" fmla="*/ 611508 h 708462"/>
                    <a:gd name="connsiteX8" fmla="*/ 0 w 193907"/>
                    <a:gd name="connsiteY8" fmla="*/ 96954 h 708462"/>
                    <a:gd name="connsiteX0" fmla="*/ 0 w 193908"/>
                    <a:gd name="connsiteY0" fmla="*/ 96954 h 708463"/>
                    <a:gd name="connsiteX1" fmla="*/ 96954 w 193908"/>
                    <a:gd name="connsiteY1" fmla="*/ 0 h 708463"/>
                    <a:gd name="connsiteX2" fmla="*/ 193908 w 193908"/>
                    <a:gd name="connsiteY2" fmla="*/ 96954 h 708463"/>
                    <a:gd name="connsiteX3" fmla="*/ 193907 w 193908"/>
                    <a:gd name="connsiteY3" fmla="*/ 611509 h 708463"/>
                    <a:gd name="connsiteX4" fmla="*/ 96953 w 193908"/>
                    <a:gd name="connsiteY4" fmla="*/ 708463 h 708463"/>
                    <a:gd name="connsiteX5" fmla="*/ 96954 w 193908"/>
                    <a:gd name="connsiteY5" fmla="*/ 708462 h 708463"/>
                    <a:gd name="connsiteX6" fmla="*/ 0 w 193908"/>
                    <a:gd name="connsiteY6" fmla="*/ 611508 h 708463"/>
                    <a:gd name="connsiteX7" fmla="*/ 0 w 193908"/>
                    <a:gd name="connsiteY7" fmla="*/ 96954 h 708463"/>
                    <a:gd name="connsiteX0" fmla="*/ 96954 w 193908"/>
                    <a:gd name="connsiteY0" fmla="*/ 0 h 708463"/>
                    <a:gd name="connsiteX1" fmla="*/ 193908 w 193908"/>
                    <a:gd name="connsiteY1" fmla="*/ 96954 h 708463"/>
                    <a:gd name="connsiteX2" fmla="*/ 193907 w 193908"/>
                    <a:gd name="connsiteY2" fmla="*/ 611509 h 708463"/>
                    <a:gd name="connsiteX3" fmla="*/ 96953 w 193908"/>
                    <a:gd name="connsiteY3" fmla="*/ 708463 h 708463"/>
                    <a:gd name="connsiteX4" fmla="*/ 96954 w 193908"/>
                    <a:gd name="connsiteY4" fmla="*/ 708462 h 708463"/>
                    <a:gd name="connsiteX5" fmla="*/ 0 w 193908"/>
                    <a:gd name="connsiteY5" fmla="*/ 611508 h 708463"/>
                    <a:gd name="connsiteX6" fmla="*/ 0 w 193908"/>
                    <a:gd name="connsiteY6" fmla="*/ 96954 h 708463"/>
                    <a:gd name="connsiteX7" fmla="*/ 188394 w 193908"/>
                    <a:gd name="connsiteY7" fmla="*/ 91440 h 708463"/>
                    <a:gd name="connsiteX0" fmla="*/ 193908 w 193908"/>
                    <a:gd name="connsiteY0" fmla="*/ 58607 h 670116"/>
                    <a:gd name="connsiteX1" fmla="*/ 193907 w 193908"/>
                    <a:gd name="connsiteY1" fmla="*/ 573162 h 670116"/>
                    <a:gd name="connsiteX2" fmla="*/ 96953 w 193908"/>
                    <a:gd name="connsiteY2" fmla="*/ 670116 h 670116"/>
                    <a:gd name="connsiteX3" fmla="*/ 96954 w 193908"/>
                    <a:gd name="connsiteY3" fmla="*/ 670115 h 670116"/>
                    <a:gd name="connsiteX4" fmla="*/ 0 w 193908"/>
                    <a:gd name="connsiteY4" fmla="*/ 573161 h 670116"/>
                    <a:gd name="connsiteX5" fmla="*/ 0 w 193908"/>
                    <a:gd name="connsiteY5" fmla="*/ 58607 h 670116"/>
                    <a:gd name="connsiteX6" fmla="*/ 188394 w 193908"/>
                    <a:gd name="connsiteY6" fmla="*/ 53093 h 670116"/>
                    <a:gd name="connsiteX0" fmla="*/ 193908 w 193908"/>
                    <a:gd name="connsiteY0" fmla="*/ 0 h 611509"/>
                    <a:gd name="connsiteX1" fmla="*/ 193907 w 193908"/>
                    <a:gd name="connsiteY1" fmla="*/ 514555 h 611509"/>
                    <a:gd name="connsiteX2" fmla="*/ 96953 w 193908"/>
                    <a:gd name="connsiteY2" fmla="*/ 611509 h 611509"/>
                    <a:gd name="connsiteX3" fmla="*/ 96954 w 193908"/>
                    <a:gd name="connsiteY3" fmla="*/ 611508 h 611509"/>
                    <a:gd name="connsiteX4" fmla="*/ 0 w 193908"/>
                    <a:gd name="connsiteY4" fmla="*/ 514554 h 611509"/>
                    <a:gd name="connsiteX5" fmla="*/ 0 w 193908"/>
                    <a:gd name="connsiteY5" fmla="*/ 0 h 611509"/>
                    <a:gd name="connsiteX0" fmla="*/ 193908 w 195377"/>
                    <a:gd name="connsiteY0" fmla="*/ 0 h 611509"/>
                    <a:gd name="connsiteX1" fmla="*/ 193907 w 195377"/>
                    <a:gd name="connsiteY1" fmla="*/ 514555 h 611509"/>
                    <a:gd name="connsiteX2" fmla="*/ 96953 w 195377"/>
                    <a:gd name="connsiteY2" fmla="*/ 611509 h 611509"/>
                    <a:gd name="connsiteX3" fmla="*/ 96954 w 195377"/>
                    <a:gd name="connsiteY3" fmla="*/ 611508 h 611509"/>
                    <a:gd name="connsiteX4" fmla="*/ 0 w 195377"/>
                    <a:gd name="connsiteY4" fmla="*/ 514554 h 611509"/>
                    <a:gd name="connsiteX5" fmla="*/ 0 w 195377"/>
                    <a:gd name="connsiteY5" fmla="*/ 0 h 611509"/>
                    <a:gd name="connsiteX0" fmla="*/ 171756 w 196825"/>
                    <a:gd name="connsiteY0" fmla="*/ 189028 h 611509"/>
                    <a:gd name="connsiteX1" fmla="*/ 193907 w 196825"/>
                    <a:gd name="connsiteY1" fmla="*/ 514555 h 611509"/>
                    <a:gd name="connsiteX2" fmla="*/ 96953 w 196825"/>
                    <a:gd name="connsiteY2" fmla="*/ 611509 h 611509"/>
                    <a:gd name="connsiteX3" fmla="*/ 96954 w 196825"/>
                    <a:gd name="connsiteY3" fmla="*/ 611508 h 611509"/>
                    <a:gd name="connsiteX4" fmla="*/ 0 w 196825"/>
                    <a:gd name="connsiteY4" fmla="*/ 514554 h 611509"/>
                    <a:gd name="connsiteX5" fmla="*/ 0 w 196825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3907" h="611509">
                      <a:moveTo>
                        <a:pt x="187007" y="334324"/>
                      </a:moveTo>
                      <a:lnTo>
                        <a:pt x="193907" y="514555"/>
                      </a:lnTo>
                      <a:cubicBezTo>
                        <a:pt x="181440" y="584969"/>
                        <a:pt x="150499" y="611509"/>
                        <a:pt x="96953" y="611509"/>
                      </a:cubicBezTo>
                      <a:lnTo>
                        <a:pt x="96954" y="611508"/>
                      </a:lnTo>
                      <a:cubicBezTo>
                        <a:pt x="43408" y="611508"/>
                        <a:pt x="0" y="568100"/>
                        <a:pt x="0" y="514554"/>
                      </a:cubicBezTo>
                      <a:lnTo>
                        <a:pt x="0" y="0"/>
                      </a:lnTo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8" name="フリーフォーム: 図形 947">
                  <a:extLst>
                    <a:ext uri="{FF2B5EF4-FFF2-40B4-BE49-F238E27FC236}">
                      <a16:creationId xmlns:a16="http://schemas.microsoft.com/office/drawing/2014/main" id="{3CD53D3B-4B5A-483A-8649-70652255CAE6}"/>
                    </a:ext>
                  </a:extLst>
                </p:cNvPr>
                <p:cNvSpPr/>
                <p:nvPr/>
              </p:nvSpPr>
              <p:spPr>
                <a:xfrm rot="18870612">
                  <a:off x="5974638" y="3199931"/>
                  <a:ext cx="197584" cy="456180"/>
                </a:xfrm>
                <a:custGeom>
                  <a:avLst/>
                  <a:gdLst>
                    <a:gd name="connsiteX0" fmla="*/ 169091 w 198102"/>
                    <a:gd name="connsiteY0" fmla="*/ 29012 h 592561"/>
                    <a:gd name="connsiteX1" fmla="*/ 198102 w 198102"/>
                    <a:gd name="connsiteY1" fmla="*/ 99051 h 592561"/>
                    <a:gd name="connsiteX2" fmla="*/ 198102 w 198102"/>
                    <a:gd name="connsiteY2" fmla="*/ 592561 h 592561"/>
                    <a:gd name="connsiteX3" fmla="*/ 0 w 198102"/>
                    <a:gd name="connsiteY3" fmla="*/ 391043 h 592561"/>
                    <a:gd name="connsiteX4" fmla="*/ 0 w 198102"/>
                    <a:gd name="connsiteY4" fmla="*/ 99051 h 592561"/>
                    <a:gd name="connsiteX5" fmla="*/ 99051 w 198102"/>
                    <a:gd name="connsiteY5" fmla="*/ 0 h 592561"/>
                    <a:gd name="connsiteX6" fmla="*/ 169091 w 198102"/>
                    <a:gd name="connsiteY6" fmla="*/ 29012 h 592561"/>
                    <a:gd name="connsiteX0" fmla="*/ 169091 w 260531"/>
                    <a:gd name="connsiteY0" fmla="*/ 29012 h 592561"/>
                    <a:gd name="connsiteX1" fmla="*/ 198102 w 260531"/>
                    <a:gd name="connsiteY1" fmla="*/ 99051 h 592561"/>
                    <a:gd name="connsiteX2" fmla="*/ 198102 w 260531"/>
                    <a:gd name="connsiteY2" fmla="*/ 592561 h 592561"/>
                    <a:gd name="connsiteX3" fmla="*/ 0 w 260531"/>
                    <a:gd name="connsiteY3" fmla="*/ 391043 h 592561"/>
                    <a:gd name="connsiteX4" fmla="*/ 0 w 260531"/>
                    <a:gd name="connsiteY4" fmla="*/ 99051 h 592561"/>
                    <a:gd name="connsiteX5" fmla="*/ 99051 w 260531"/>
                    <a:gd name="connsiteY5" fmla="*/ 0 h 592561"/>
                    <a:gd name="connsiteX6" fmla="*/ 260531 w 260531"/>
                    <a:gd name="connsiteY6" fmla="*/ 120452 h 592561"/>
                    <a:gd name="connsiteX0" fmla="*/ 169091 w 198102"/>
                    <a:gd name="connsiteY0" fmla="*/ 29012 h 592561"/>
                    <a:gd name="connsiteX1" fmla="*/ 198102 w 198102"/>
                    <a:gd name="connsiteY1" fmla="*/ 99051 h 592561"/>
                    <a:gd name="connsiteX2" fmla="*/ 198102 w 198102"/>
                    <a:gd name="connsiteY2" fmla="*/ 592561 h 592561"/>
                    <a:gd name="connsiteX3" fmla="*/ 0 w 198102"/>
                    <a:gd name="connsiteY3" fmla="*/ 391043 h 592561"/>
                    <a:gd name="connsiteX4" fmla="*/ 0 w 198102"/>
                    <a:gd name="connsiteY4" fmla="*/ 99051 h 592561"/>
                    <a:gd name="connsiteX5" fmla="*/ 99051 w 198102"/>
                    <a:gd name="connsiteY5" fmla="*/ 0 h 592561"/>
                    <a:gd name="connsiteX0" fmla="*/ 198102 w 198102"/>
                    <a:gd name="connsiteY0" fmla="*/ 99051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0964 w 198102"/>
                    <a:gd name="connsiteY0" fmla="*/ 146138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7584 w 198102"/>
                    <a:gd name="connsiteY0" fmla="*/ 159666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7584 w 198102"/>
                    <a:gd name="connsiteY0" fmla="*/ 166401 h 599296"/>
                    <a:gd name="connsiteX1" fmla="*/ 198102 w 198102"/>
                    <a:gd name="connsiteY1" fmla="*/ 599296 h 599296"/>
                    <a:gd name="connsiteX2" fmla="*/ 0 w 198102"/>
                    <a:gd name="connsiteY2" fmla="*/ 397778 h 599296"/>
                    <a:gd name="connsiteX3" fmla="*/ 0 w 198102"/>
                    <a:gd name="connsiteY3" fmla="*/ 105786 h 599296"/>
                    <a:gd name="connsiteX4" fmla="*/ 99110 w 198102"/>
                    <a:gd name="connsiteY4" fmla="*/ 0 h 599296"/>
                    <a:gd name="connsiteX0" fmla="*/ 197584 w 198102"/>
                    <a:gd name="connsiteY0" fmla="*/ 166401 h 599296"/>
                    <a:gd name="connsiteX1" fmla="*/ 198102 w 198102"/>
                    <a:gd name="connsiteY1" fmla="*/ 599296 h 599296"/>
                    <a:gd name="connsiteX2" fmla="*/ 0 w 198102"/>
                    <a:gd name="connsiteY2" fmla="*/ 397778 h 599296"/>
                    <a:gd name="connsiteX3" fmla="*/ 0 w 198102"/>
                    <a:gd name="connsiteY3" fmla="*/ 105786 h 599296"/>
                    <a:gd name="connsiteX4" fmla="*/ 99110 w 198102"/>
                    <a:gd name="connsiteY4" fmla="*/ 0 h 599296"/>
                    <a:gd name="connsiteX0" fmla="*/ 197584 w 198102"/>
                    <a:gd name="connsiteY0" fmla="*/ 60615 h 493510"/>
                    <a:gd name="connsiteX1" fmla="*/ 198102 w 198102"/>
                    <a:gd name="connsiteY1" fmla="*/ 493510 h 493510"/>
                    <a:gd name="connsiteX2" fmla="*/ 0 w 198102"/>
                    <a:gd name="connsiteY2" fmla="*/ 291992 h 493510"/>
                    <a:gd name="connsiteX3" fmla="*/ 0 w 198102"/>
                    <a:gd name="connsiteY3" fmla="*/ 0 h 493510"/>
                    <a:gd name="connsiteX0" fmla="*/ 197584 w 197584"/>
                    <a:gd name="connsiteY0" fmla="*/ 60615 h 456180"/>
                    <a:gd name="connsiteX1" fmla="*/ 164745 w 197584"/>
                    <a:gd name="connsiteY1" fmla="*/ 456180 h 456180"/>
                    <a:gd name="connsiteX2" fmla="*/ 0 w 197584"/>
                    <a:gd name="connsiteY2" fmla="*/ 291992 h 456180"/>
                    <a:gd name="connsiteX3" fmla="*/ 0 w 197584"/>
                    <a:gd name="connsiteY3" fmla="*/ 0 h 456180"/>
                    <a:gd name="connsiteX0" fmla="*/ 197584 w 197584"/>
                    <a:gd name="connsiteY0" fmla="*/ 60615 h 456180"/>
                    <a:gd name="connsiteX1" fmla="*/ 164745 w 197584"/>
                    <a:gd name="connsiteY1" fmla="*/ 456180 h 456180"/>
                    <a:gd name="connsiteX2" fmla="*/ 0 w 197584"/>
                    <a:gd name="connsiteY2" fmla="*/ 291992 h 456180"/>
                    <a:gd name="connsiteX3" fmla="*/ 0 w 197584"/>
                    <a:gd name="connsiteY3" fmla="*/ 0 h 456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7584" h="456180">
                      <a:moveTo>
                        <a:pt x="197584" y="60615"/>
                      </a:moveTo>
                      <a:lnTo>
                        <a:pt x="164745" y="456180"/>
                      </a:lnTo>
                      <a:lnTo>
                        <a:pt x="0" y="291992"/>
                      </a:lnTo>
                      <a:lnTo>
                        <a:pt x="0" y="0"/>
                      </a:lnTo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25" name="グループ化 924">
                <a:extLst>
                  <a:ext uri="{FF2B5EF4-FFF2-40B4-BE49-F238E27FC236}">
                    <a16:creationId xmlns:a16="http://schemas.microsoft.com/office/drawing/2014/main" id="{66E44513-544B-4CD4-A46A-10E83A50216C}"/>
                  </a:ext>
                </a:extLst>
              </p:cNvPr>
              <p:cNvGrpSpPr/>
              <p:nvPr/>
            </p:nvGrpSpPr>
            <p:grpSpPr>
              <a:xfrm>
                <a:off x="1461845" y="1226117"/>
                <a:ext cx="1138490" cy="1298916"/>
                <a:chOff x="772520" y="601639"/>
                <a:chExt cx="1138490" cy="1298916"/>
              </a:xfrm>
            </p:grpSpPr>
            <p:sp>
              <p:nvSpPr>
                <p:cNvPr id="927" name="月 926">
                  <a:extLst>
                    <a:ext uri="{FF2B5EF4-FFF2-40B4-BE49-F238E27FC236}">
                      <a16:creationId xmlns:a16="http://schemas.microsoft.com/office/drawing/2014/main" id="{FA75879E-B834-4055-9B76-726D7F5ACA2E}"/>
                    </a:ext>
                  </a:extLst>
                </p:cNvPr>
                <p:cNvSpPr/>
                <p:nvPr/>
              </p:nvSpPr>
              <p:spPr>
                <a:xfrm flipH="1">
                  <a:off x="1707357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8" name="月 927">
                  <a:extLst>
                    <a:ext uri="{FF2B5EF4-FFF2-40B4-BE49-F238E27FC236}">
                      <a16:creationId xmlns:a16="http://schemas.microsoft.com/office/drawing/2014/main" id="{17B338D5-58FC-4306-BF93-8EE999A8C6FD}"/>
                    </a:ext>
                  </a:extLst>
                </p:cNvPr>
                <p:cNvSpPr/>
                <p:nvPr/>
              </p:nvSpPr>
              <p:spPr>
                <a:xfrm>
                  <a:off x="893546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9" name="フリーフォーム: 図形 928">
                  <a:extLst>
                    <a:ext uri="{FF2B5EF4-FFF2-40B4-BE49-F238E27FC236}">
                      <a16:creationId xmlns:a16="http://schemas.microsoft.com/office/drawing/2014/main" id="{5B109EF0-6B5A-4E33-B9E5-15EDE475245E}"/>
                    </a:ext>
                  </a:extLst>
                </p:cNvPr>
                <p:cNvSpPr/>
                <p:nvPr/>
              </p:nvSpPr>
              <p:spPr>
                <a:xfrm>
                  <a:off x="821604" y="601639"/>
                  <a:ext cx="1035422" cy="980595"/>
                </a:xfrm>
                <a:custGeom>
                  <a:avLst/>
                  <a:gdLst>
                    <a:gd name="connsiteX0" fmla="*/ 564194 w 1117919"/>
                    <a:gd name="connsiteY0" fmla="*/ 0 h 980595"/>
                    <a:gd name="connsiteX1" fmla="*/ 875248 w 1117919"/>
                    <a:gd name="connsiteY1" fmla="*/ 128843 h 980595"/>
                    <a:gd name="connsiteX2" fmla="*/ 906088 w 1117919"/>
                    <a:gd name="connsiteY2" fmla="*/ 166221 h 980595"/>
                    <a:gd name="connsiteX3" fmla="*/ 923972 w 1117919"/>
                    <a:gd name="connsiteY3" fmla="*/ 175929 h 980595"/>
                    <a:gd name="connsiteX4" fmla="*/ 1117919 w 1117919"/>
                    <a:gd name="connsiteY4" fmla="*/ 540698 h 980595"/>
                    <a:gd name="connsiteX5" fmla="*/ 678022 w 1117919"/>
                    <a:gd name="connsiteY5" fmla="*/ 980595 h 980595"/>
                    <a:gd name="connsiteX6" fmla="*/ 589368 w 1117919"/>
                    <a:gd name="connsiteY6" fmla="*/ 971658 h 980595"/>
                    <a:gd name="connsiteX7" fmla="*/ 558960 w 1117919"/>
                    <a:gd name="connsiteY7" fmla="*/ 962219 h 980595"/>
                    <a:gd name="connsiteX8" fmla="*/ 528552 w 1117919"/>
                    <a:gd name="connsiteY8" fmla="*/ 971658 h 980595"/>
                    <a:gd name="connsiteX9" fmla="*/ 439897 w 1117919"/>
                    <a:gd name="connsiteY9" fmla="*/ 980595 h 980595"/>
                    <a:gd name="connsiteX10" fmla="*/ 0 w 1117919"/>
                    <a:gd name="connsiteY10" fmla="*/ 540698 h 980595"/>
                    <a:gd name="connsiteX11" fmla="*/ 193947 w 1117919"/>
                    <a:gd name="connsiteY11" fmla="*/ 175929 h 980595"/>
                    <a:gd name="connsiteX12" fmla="*/ 230791 w 1117919"/>
                    <a:gd name="connsiteY12" fmla="*/ 155930 h 980595"/>
                    <a:gd name="connsiteX13" fmla="*/ 253140 w 1117919"/>
                    <a:gd name="connsiteY13" fmla="*/ 128843 h 980595"/>
                    <a:gd name="connsiteX14" fmla="*/ 564194 w 1117919"/>
                    <a:gd name="connsiteY14" fmla="*/ 0 h 980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17919" h="980595">
                      <a:moveTo>
                        <a:pt x="564194" y="0"/>
                      </a:moveTo>
                      <a:cubicBezTo>
                        <a:pt x="685668" y="0"/>
                        <a:pt x="795642" y="49237"/>
                        <a:pt x="875248" y="128843"/>
                      </a:cubicBezTo>
                      <a:lnTo>
                        <a:pt x="906088" y="166221"/>
                      </a:lnTo>
                      <a:lnTo>
                        <a:pt x="923972" y="175929"/>
                      </a:lnTo>
                      <a:cubicBezTo>
                        <a:pt x="1040986" y="254981"/>
                        <a:pt x="1117919" y="388856"/>
                        <a:pt x="1117919" y="540698"/>
                      </a:cubicBezTo>
                      <a:cubicBezTo>
                        <a:pt x="1117919" y="783646"/>
                        <a:pt x="920970" y="980595"/>
                        <a:pt x="678022" y="980595"/>
                      </a:cubicBezTo>
                      <a:cubicBezTo>
                        <a:pt x="647654" y="980595"/>
                        <a:pt x="618004" y="977518"/>
                        <a:pt x="589368" y="971658"/>
                      </a:cubicBezTo>
                      <a:lnTo>
                        <a:pt x="558960" y="962219"/>
                      </a:lnTo>
                      <a:lnTo>
                        <a:pt x="528552" y="971658"/>
                      </a:lnTo>
                      <a:cubicBezTo>
                        <a:pt x="499915" y="977518"/>
                        <a:pt x="470266" y="980595"/>
                        <a:pt x="439897" y="980595"/>
                      </a:cubicBezTo>
                      <a:cubicBezTo>
                        <a:pt x="196949" y="980595"/>
                        <a:pt x="0" y="783646"/>
                        <a:pt x="0" y="540698"/>
                      </a:cubicBezTo>
                      <a:cubicBezTo>
                        <a:pt x="0" y="388856"/>
                        <a:pt x="76933" y="254981"/>
                        <a:pt x="193947" y="175929"/>
                      </a:cubicBezTo>
                      <a:lnTo>
                        <a:pt x="230791" y="155930"/>
                      </a:lnTo>
                      <a:lnTo>
                        <a:pt x="253140" y="128843"/>
                      </a:lnTo>
                      <a:cubicBezTo>
                        <a:pt x="332746" y="49237"/>
                        <a:pt x="442720" y="0"/>
                        <a:pt x="56419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30" name="グループ化 929">
                  <a:extLst>
                    <a:ext uri="{FF2B5EF4-FFF2-40B4-BE49-F238E27FC236}">
                      <a16:creationId xmlns:a16="http://schemas.microsoft.com/office/drawing/2014/main" id="{D69887FB-F7EA-4A06-9C79-C67F7FAFE49A}"/>
                    </a:ext>
                  </a:extLst>
                </p:cNvPr>
                <p:cNvGrpSpPr/>
                <p:nvPr/>
              </p:nvGrpSpPr>
              <p:grpSpPr>
                <a:xfrm>
                  <a:off x="772520" y="774115"/>
                  <a:ext cx="1138490" cy="1074143"/>
                  <a:chOff x="4049500" y="3943264"/>
                  <a:chExt cx="834570" cy="787400"/>
                </a:xfrm>
              </p:grpSpPr>
              <p:grpSp>
                <p:nvGrpSpPr>
                  <p:cNvPr id="933" name="グループ化 932">
                    <a:extLst>
                      <a:ext uri="{FF2B5EF4-FFF2-40B4-BE49-F238E27FC236}">
                        <a16:creationId xmlns:a16="http://schemas.microsoft.com/office/drawing/2014/main" id="{DDAD7EF4-DB6D-4C9D-8285-02FA12B23FE7}"/>
                      </a:ext>
                    </a:extLst>
                  </p:cNvPr>
                  <p:cNvGrpSpPr/>
                  <p:nvPr/>
                </p:nvGrpSpPr>
                <p:grpSpPr>
                  <a:xfrm>
                    <a:off x="4049500" y="39432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940" name="グループ化 939">
                      <a:extLst>
                        <a:ext uri="{FF2B5EF4-FFF2-40B4-BE49-F238E27FC236}">
                          <a16:creationId xmlns:a16="http://schemas.microsoft.com/office/drawing/2014/main" id="{79691B55-A946-4A92-82DC-9E5C7C29CAB4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945" name="円/楕円 177">
                        <a:extLst>
                          <a:ext uri="{FF2B5EF4-FFF2-40B4-BE49-F238E27FC236}">
                            <a16:creationId xmlns:a16="http://schemas.microsoft.com/office/drawing/2014/main" id="{0F8A0FD4-6FAB-4D22-953A-C8EB474C26C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46" name="円/楕円 178">
                        <a:extLst>
                          <a:ext uri="{FF2B5EF4-FFF2-40B4-BE49-F238E27FC236}">
                            <a16:creationId xmlns:a16="http://schemas.microsoft.com/office/drawing/2014/main" id="{D26B21A1-931A-4ECB-AF55-FAD5201C233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941" name="グループ化 940">
                      <a:extLst>
                        <a:ext uri="{FF2B5EF4-FFF2-40B4-BE49-F238E27FC236}">
                          <a16:creationId xmlns:a16="http://schemas.microsoft.com/office/drawing/2014/main" id="{7FCB153A-9AB0-4E99-B35A-0F6EE1A15A07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943" name="円/楕円 175">
                        <a:extLst>
                          <a:ext uri="{FF2B5EF4-FFF2-40B4-BE49-F238E27FC236}">
                            <a16:creationId xmlns:a16="http://schemas.microsoft.com/office/drawing/2014/main" id="{C5D961A5-47E7-41B0-A3C1-F23C006201A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44" name="円/楕円 176">
                        <a:extLst>
                          <a:ext uri="{FF2B5EF4-FFF2-40B4-BE49-F238E27FC236}">
                            <a16:creationId xmlns:a16="http://schemas.microsoft.com/office/drawing/2014/main" id="{00158048-69F9-4803-A8BC-E013040FD5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42" name="円/楕円 174">
                      <a:extLst>
                        <a:ext uri="{FF2B5EF4-FFF2-40B4-BE49-F238E27FC236}">
                          <a16:creationId xmlns:a16="http://schemas.microsoft.com/office/drawing/2014/main" id="{3AD2270C-29D2-4F18-8FB6-06B5C5F5D2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9403" y="2017486"/>
                      <a:ext cx="955820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36" name="円/楕円 27">
                    <a:extLst>
                      <a:ext uri="{FF2B5EF4-FFF2-40B4-BE49-F238E27FC236}">
                        <a16:creationId xmlns:a16="http://schemas.microsoft.com/office/drawing/2014/main" id="{C639CEF9-A22C-4542-9B25-1D52984C5E9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830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7" name="円/楕円 27">
                    <a:extLst>
                      <a:ext uri="{FF2B5EF4-FFF2-40B4-BE49-F238E27FC236}">
                        <a16:creationId xmlns:a16="http://schemas.microsoft.com/office/drawing/2014/main" id="{0BF9AD2A-FF8F-4044-8024-72312F61F4E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894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9" name="正方形/長方形 67">
                    <a:extLst>
                      <a:ext uri="{FF2B5EF4-FFF2-40B4-BE49-F238E27FC236}">
                        <a16:creationId xmlns:a16="http://schemas.microsoft.com/office/drawing/2014/main" id="{34FD6710-F425-4759-901C-FBC21413DFD2}"/>
                      </a:ext>
                    </a:extLst>
                  </p:cNvPr>
                  <p:cNvSpPr/>
                  <p:nvPr/>
                </p:nvSpPr>
                <p:spPr>
                  <a:xfrm>
                    <a:off x="4437514" y="4542354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926" name="フリーフォーム: 図形 925">
                <a:extLst>
                  <a:ext uri="{FF2B5EF4-FFF2-40B4-BE49-F238E27FC236}">
                    <a16:creationId xmlns:a16="http://schemas.microsoft.com/office/drawing/2014/main" id="{C49F9413-EA84-4323-A2CA-00387C583A94}"/>
                  </a:ext>
                </a:extLst>
              </p:cNvPr>
              <p:cNvSpPr/>
              <p:nvPr/>
            </p:nvSpPr>
            <p:spPr>
              <a:xfrm>
                <a:off x="1501985" y="1211272"/>
                <a:ext cx="1063644" cy="629203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55" name="グループ化 954">
              <a:extLst>
                <a:ext uri="{FF2B5EF4-FFF2-40B4-BE49-F238E27FC236}">
                  <a16:creationId xmlns:a16="http://schemas.microsoft.com/office/drawing/2014/main" id="{023EF239-FB8A-4EC4-971F-4554977DB405}"/>
                </a:ext>
              </a:extLst>
            </p:cNvPr>
            <p:cNvGrpSpPr/>
            <p:nvPr/>
          </p:nvGrpSpPr>
          <p:grpSpPr>
            <a:xfrm>
              <a:off x="822885" y="5240185"/>
              <a:ext cx="673836" cy="770652"/>
              <a:chOff x="822885" y="2341710"/>
              <a:chExt cx="673836" cy="770652"/>
            </a:xfrm>
          </p:grpSpPr>
          <p:grpSp>
            <p:nvGrpSpPr>
              <p:cNvPr id="956" name="グループ化 955">
                <a:extLst>
                  <a:ext uri="{FF2B5EF4-FFF2-40B4-BE49-F238E27FC236}">
                    <a16:creationId xmlns:a16="http://schemas.microsoft.com/office/drawing/2014/main" id="{EC3AA1C5-3043-49D1-9E90-210B5E926C3D}"/>
                  </a:ext>
                </a:extLst>
              </p:cNvPr>
              <p:cNvGrpSpPr/>
              <p:nvPr/>
            </p:nvGrpSpPr>
            <p:grpSpPr>
              <a:xfrm rot="20591756">
                <a:off x="822885" y="2341710"/>
                <a:ext cx="673836" cy="770652"/>
                <a:chOff x="4763785" y="4875188"/>
                <a:chExt cx="1243168" cy="1421785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958" name="フリーフォーム: 図形 957">
                  <a:extLst>
                    <a:ext uri="{FF2B5EF4-FFF2-40B4-BE49-F238E27FC236}">
                      <a16:creationId xmlns:a16="http://schemas.microsoft.com/office/drawing/2014/main" id="{F20378FE-D62E-44AD-9665-05A9289EEE18}"/>
                    </a:ext>
                  </a:extLst>
                </p:cNvPr>
                <p:cNvSpPr/>
                <p:nvPr/>
              </p:nvSpPr>
              <p:spPr>
                <a:xfrm rot="1800000">
                  <a:off x="4763785" y="5338238"/>
                  <a:ext cx="1243168" cy="958735"/>
                </a:xfrm>
                <a:custGeom>
                  <a:avLst/>
                  <a:gdLst>
                    <a:gd name="connsiteX0" fmla="*/ 87716 w 1243168"/>
                    <a:gd name="connsiteY0" fmla="*/ 54421 h 958735"/>
                    <a:gd name="connsiteX1" fmla="*/ 299481 w 1243168"/>
                    <a:gd name="connsiteY1" fmla="*/ 0 h 958735"/>
                    <a:gd name="connsiteX2" fmla="*/ 547816 w 1243168"/>
                    <a:gd name="connsiteY2" fmla="*/ 81920 h 958735"/>
                    <a:gd name="connsiteX3" fmla="*/ 570565 w 1243168"/>
                    <a:gd name="connsiteY3" fmla="*/ 107924 h 958735"/>
                    <a:gd name="connsiteX4" fmla="*/ 1184400 w 1243168"/>
                    <a:gd name="connsiteY4" fmla="*/ 684202 h 958735"/>
                    <a:gd name="connsiteX5" fmla="*/ 1197523 w 1243168"/>
                    <a:gd name="connsiteY5" fmla="*/ 921651 h 958735"/>
                    <a:gd name="connsiteX6" fmla="*/ 931383 w 1243168"/>
                    <a:gd name="connsiteY6" fmla="*/ 891901 h 958735"/>
                    <a:gd name="connsiteX7" fmla="*/ 470898 w 1243168"/>
                    <a:gd name="connsiteY7" fmla="*/ 334067 h 958735"/>
                    <a:gd name="connsiteX8" fmla="*/ 416052 w 1243168"/>
                    <a:gd name="connsiteY8" fmla="*/ 357008 h 958735"/>
                    <a:gd name="connsiteX9" fmla="*/ 299481 w 1243168"/>
                    <a:gd name="connsiteY9" fmla="*/ 371610 h 958735"/>
                    <a:gd name="connsiteX10" fmla="*/ 0 w 1243168"/>
                    <a:gd name="connsiteY10" fmla="*/ 185805 h 958735"/>
                    <a:gd name="connsiteX11" fmla="*/ 87716 w 1243168"/>
                    <a:gd name="connsiteY11" fmla="*/ 54421 h 9587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3168" h="958735">
                      <a:moveTo>
                        <a:pt x="87716" y="54421"/>
                      </a:moveTo>
                      <a:cubicBezTo>
                        <a:pt x="141911" y="20797"/>
                        <a:pt x="216782" y="0"/>
                        <a:pt x="299481" y="0"/>
                      </a:cubicBezTo>
                      <a:cubicBezTo>
                        <a:pt x="402855" y="0"/>
                        <a:pt x="493996" y="32495"/>
                        <a:pt x="547816" y="81920"/>
                      </a:cubicBezTo>
                      <a:lnTo>
                        <a:pt x="570565" y="107924"/>
                      </a:lnTo>
                      <a:lnTo>
                        <a:pt x="1184400" y="684202"/>
                      </a:lnTo>
                      <a:cubicBezTo>
                        <a:pt x="1254450" y="757036"/>
                        <a:pt x="1265627" y="860188"/>
                        <a:pt x="1197523" y="921651"/>
                      </a:cubicBezTo>
                      <a:cubicBezTo>
                        <a:pt x="1129417" y="983114"/>
                        <a:pt x="1001432" y="964732"/>
                        <a:pt x="931383" y="891901"/>
                      </a:cubicBezTo>
                      <a:lnTo>
                        <a:pt x="470898" y="334067"/>
                      </a:lnTo>
                      <a:lnTo>
                        <a:pt x="416052" y="357008"/>
                      </a:lnTo>
                      <a:cubicBezTo>
                        <a:pt x="380223" y="366411"/>
                        <a:pt x="340831" y="371610"/>
                        <a:pt x="299481" y="371610"/>
                      </a:cubicBezTo>
                      <a:cubicBezTo>
                        <a:pt x="134082" y="371610"/>
                        <a:pt x="0" y="288422"/>
                        <a:pt x="0" y="185805"/>
                      </a:cubicBezTo>
                      <a:cubicBezTo>
                        <a:pt x="1" y="134496"/>
                        <a:pt x="33521" y="88045"/>
                        <a:pt x="87716" y="5442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9" name="四角形: 角を丸くする 89">
                  <a:extLst>
                    <a:ext uri="{FF2B5EF4-FFF2-40B4-BE49-F238E27FC236}">
                      <a16:creationId xmlns:a16="http://schemas.microsoft.com/office/drawing/2014/main" id="{B173B052-219C-4269-A94C-D10051A6BA81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0" name="四角形: 角を丸くする 148">
                  <a:extLst>
                    <a:ext uri="{FF2B5EF4-FFF2-40B4-BE49-F238E27FC236}">
                      <a16:creationId xmlns:a16="http://schemas.microsoft.com/office/drawing/2014/main" id="{9AEEB21A-ED5D-468D-8269-2CE773C7531C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1" name="四角形: 角を丸くする 149">
                  <a:extLst>
                    <a:ext uri="{FF2B5EF4-FFF2-40B4-BE49-F238E27FC236}">
                      <a16:creationId xmlns:a16="http://schemas.microsoft.com/office/drawing/2014/main" id="{8521D01A-796B-44D6-8483-74571A068BFF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2" name="四角形: 角を丸くする 150">
                  <a:extLst>
                    <a:ext uri="{FF2B5EF4-FFF2-40B4-BE49-F238E27FC236}">
                      <a16:creationId xmlns:a16="http://schemas.microsoft.com/office/drawing/2014/main" id="{9DCDEB6F-3052-409D-A536-316974035F44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3" name="楕円 962">
                  <a:extLst>
                    <a:ext uri="{FF2B5EF4-FFF2-40B4-BE49-F238E27FC236}">
                      <a16:creationId xmlns:a16="http://schemas.microsoft.com/office/drawing/2014/main" id="{C7862F26-CD1B-4BAA-8005-AB44C89A5199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4" name="四角形: 角を丸くする 97">
                  <a:extLst>
                    <a:ext uri="{FF2B5EF4-FFF2-40B4-BE49-F238E27FC236}">
                      <a16:creationId xmlns:a16="http://schemas.microsoft.com/office/drawing/2014/main" id="{EA0BE646-9B68-4D84-B1BE-111ACC621685}"/>
                    </a:ext>
                  </a:extLst>
                </p:cNvPr>
                <p:cNvSpPr/>
                <p:nvPr/>
              </p:nvSpPr>
              <p:spPr>
                <a:xfrm>
                  <a:off x="5265688" y="5000894"/>
                  <a:ext cx="160011" cy="305121"/>
                </a:xfrm>
                <a:custGeom>
                  <a:avLst/>
                  <a:gdLst>
                    <a:gd name="connsiteX0" fmla="*/ 0 w 131525"/>
                    <a:gd name="connsiteY0" fmla="*/ 65763 h 328394"/>
                    <a:gd name="connsiteX1" fmla="*/ 65763 w 131525"/>
                    <a:gd name="connsiteY1" fmla="*/ 0 h 328394"/>
                    <a:gd name="connsiteX2" fmla="*/ 65763 w 131525"/>
                    <a:gd name="connsiteY2" fmla="*/ 0 h 328394"/>
                    <a:gd name="connsiteX3" fmla="*/ 131526 w 131525"/>
                    <a:gd name="connsiteY3" fmla="*/ 65763 h 328394"/>
                    <a:gd name="connsiteX4" fmla="*/ 131525 w 131525"/>
                    <a:gd name="connsiteY4" fmla="*/ 262632 h 328394"/>
                    <a:gd name="connsiteX5" fmla="*/ 65762 w 131525"/>
                    <a:gd name="connsiteY5" fmla="*/ 328395 h 328394"/>
                    <a:gd name="connsiteX6" fmla="*/ 65763 w 131525"/>
                    <a:gd name="connsiteY6" fmla="*/ 328394 h 328394"/>
                    <a:gd name="connsiteX7" fmla="*/ 0 w 131525"/>
                    <a:gd name="connsiteY7" fmla="*/ 262631 h 328394"/>
                    <a:gd name="connsiteX8" fmla="*/ 0 w 131525"/>
                    <a:gd name="connsiteY8" fmla="*/ 65763 h 32839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65762 w 157203"/>
                    <a:gd name="connsiteY7" fmla="*/ 328395 h 419834"/>
                    <a:gd name="connsiteX8" fmla="*/ 157203 w 157203"/>
                    <a:gd name="connsiteY8" fmla="*/ 419834 h 41983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157203 w 157203"/>
                    <a:gd name="connsiteY7" fmla="*/ 419834 h 419834"/>
                    <a:gd name="connsiteX0" fmla="*/ 65763 w 131526"/>
                    <a:gd name="connsiteY0" fmla="*/ 328394 h 328394"/>
                    <a:gd name="connsiteX1" fmla="*/ 0 w 131526"/>
                    <a:gd name="connsiteY1" fmla="*/ 262631 h 328394"/>
                    <a:gd name="connsiteX2" fmla="*/ 0 w 131526"/>
                    <a:gd name="connsiteY2" fmla="*/ 65763 h 328394"/>
                    <a:gd name="connsiteX3" fmla="*/ 65763 w 131526"/>
                    <a:gd name="connsiteY3" fmla="*/ 0 h 328394"/>
                    <a:gd name="connsiteX4" fmla="*/ 65763 w 131526"/>
                    <a:gd name="connsiteY4" fmla="*/ 0 h 328394"/>
                    <a:gd name="connsiteX5" fmla="*/ 131526 w 131526"/>
                    <a:gd name="connsiteY5" fmla="*/ 65763 h 328394"/>
                    <a:gd name="connsiteX6" fmla="*/ 131525 w 131526"/>
                    <a:gd name="connsiteY6" fmla="*/ 262632 h 328394"/>
                    <a:gd name="connsiteX0" fmla="*/ 0 w 131526"/>
                    <a:gd name="connsiteY0" fmla="*/ 262631 h 262632"/>
                    <a:gd name="connsiteX1" fmla="*/ 0 w 131526"/>
                    <a:gd name="connsiteY1" fmla="*/ 65763 h 262632"/>
                    <a:gd name="connsiteX2" fmla="*/ 65763 w 131526"/>
                    <a:gd name="connsiteY2" fmla="*/ 0 h 262632"/>
                    <a:gd name="connsiteX3" fmla="*/ 65763 w 131526"/>
                    <a:gd name="connsiteY3" fmla="*/ 0 h 262632"/>
                    <a:gd name="connsiteX4" fmla="*/ 131526 w 131526"/>
                    <a:gd name="connsiteY4" fmla="*/ 65763 h 262632"/>
                    <a:gd name="connsiteX5" fmla="*/ 131525 w 131526"/>
                    <a:gd name="connsiteY5" fmla="*/ 262632 h 262632"/>
                    <a:gd name="connsiteX0" fmla="*/ 0 w 137070"/>
                    <a:gd name="connsiteY0" fmla="*/ 262631 h 329307"/>
                    <a:gd name="connsiteX1" fmla="*/ 0 w 137070"/>
                    <a:gd name="connsiteY1" fmla="*/ 65763 h 329307"/>
                    <a:gd name="connsiteX2" fmla="*/ 65763 w 137070"/>
                    <a:gd name="connsiteY2" fmla="*/ 0 h 329307"/>
                    <a:gd name="connsiteX3" fmla="*/ 65763 w 137070"/>
                    <a:gd name="connsiteY3" fmla="*/ 0 h 329307"/>
                    <a:gd name="connsiteX4" fmla="*/ 131526 w 137070"/>
                    <a:gd name="connsiteY4" fmla="*/ 65763 h 329307"/>
                    <a:gd name="connsiteX5" fmla="*/ 136287 w 137070"/>
                    <a:gd name="connsiteY5" fmla="*/ 329307 h 329307"/>
                    <a:gd name="connsiteX0" fmla="*/ 0 w 136287"/>
                    <a:gd name="connsiteY0" fmla="*/ 262631 h 329307"/>
                    <a:gd name="connsiteX1" fmla="*/ 0 w 136287"/>
                    <a:gd name="connsiteY1" fmla="*/ 65763 h 329307"/>
                    <a:gd name="connsiteX2" fmla="*/ 65763 w 136287"/>
                    <a:gd name="connsiteY2" fmla="*/ 0 h 329307"/>
                    <a:gd name="connsiteX3" fmla="*/ 65763 w 136287"/>
                    <a:gd name="connsiteY3" fmla="*/ 0 h 329307"/>
                    <a:gd name="connsiteX4" fmla="*/ 131526 w 136287"/>
                    <a:gd name="connsiteY4" fmla="*/ 65763 h 329307"/>
                    <a:gd name="connsiteX5" fmla="*/ 136287 w 136287"/>
                    <a:gd name="connsiteY5" fmla="*/ 329307 h 329307"/>
                    <a:gd name="connsiteX0" fmla="*/ 0 w 137835"/>
                    <a:gd name="connsiteY0" fmla="*/ 262631 h 324545"/>
                    <a:gd name="connsiteX1" fmla="*/ 0 w 137835"/>
                    <a:gd name="connsiteY1" fmla="*/ 65763 h 324545"/>
                    <a:gd name="connsiteX2" fmla="*/ 65763 w 137835"/>
                    <a:gd name="connsiteY2" fmla="*/ 0 h 324545"/>
                    <a:gd name="connsiteX3" fmla="*/ 65763 w 137835"/>
                    <a:gd name="connsiteY3" fmla="*/ 0 h 324545"/>
                    <a:gd name="connsiteX4" fmla="*/ 131526 w 137835"/>
                    <a:gd name="connsiteY4" fmla="*/ 65763 h 324545"/>
                    <a:gd name="connsiteX5" fmla="*/ 136287 w 137835"/>
                    <a:gd name="connsiteY5" fmla="*/ 324545 h 324545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31689"/>
                    <a:gd name="connsiteX1" fmla="*/ 0 w 160100"/>
                    <a:gd name="connsiteY1" fmla="*/ 65763 h 331689"/>
                    <a:gd name="connsiteX2" fmla="*/ 65763 w 160100"/>
                    <a:gd name="connsiteY2" fmla="*/ 0 h 331689"/>
                    <a:gd name="connsiteX3" fmla="*/ 65763 w 160100"/>
                    <a:gd name="connsiteY3" fmla="*/ 0 h 331689"/>
                    <a:gd name="connsiteX4" fmla="*/ 131526 w 160100"/>
                    <a:gd name="connsiteY4" fmla="*/ 65763 h 331689"/>
                    <a:gd name="connsiteX5" fmla="*/ 160100 w 160100"/>
                    <a:gd name="connsiteY5" fmla="*/ 331689 h 331689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48899 w 157718"/>
                    <a:gd name="connsiteY5" fmla="*/ 269456 h 336452"/>
                    <a:gd name="connsiteX6" fmla="*/ 157718 w 157718"/>
                    <a:gd name="connsiteY6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62556"/>
                    <a:gd name="connsiteY0" fmla="*/ 233748 h 336452"/>
                    <a:gd name="connsiteX1" fmla="*/ 4838 w 162556"/>
                    <a:gd name="connsiteY1" fmla="*/ 65763 h 336452"/>
                    <a:gd name="connsiteX2" fmla="*/ 70601 w 162556"/>
                    <a:gd name="connsiteY2" fmla="*/ 0 h 336452"/>
                    <a:gd name="connsiteX3" fmla="*/ 70601 w 162556"/>
                    <a:gd name="connsiteY3" fmla="*/ 0 h 336452"/>
                    <a:gd name="connsiteX4" fmla="*/ 136364 w 162556"/>
                    <a:gd name="connsiteY4" fmla="*/ 65763 h 336452"/>
                    <a:gd name="connsiteX5" fmla="*/ 162556 w 162556"/>
                    <a:gd name="connsiteY5" fmla="*/ 336452 h 336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2556" h="336452">
                      <a:moveTo>
                        <a:pt x="0" y="233748"/>
                      </a:moveTo>
                      <a:lnTo>
                        <a:pt x="4838" y="65763"/>
                      </a:lnTo>
                      <a:cubicBezTo>
                        <a:pt x="4838" y="29443"/>
                        <a:pt x="34281" y="0"/>
                        <a:pt x="70601" y="0"/>
                      </a:cubicBezTo>
                      <a:lnTo>
                        <a:pt x="70601" y="0"/>
                      </a:lnTo>
                      <a:cubicBezTo>
                        <a:pt x="106921" y="0"/>
                        <a:pt x="121038" y="9688"/>
                        <a:pt x="136364" y="65763"/>
                      </a:cubicBezTo>
                      <a:lnTo>
                        <a:pt x="162556" y="336452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57" name="フリーフォーム: 図形 956">
                <a:extLst>
                  <a:ext uri="{FF2B5EF4-FFF2-40B4-BE49-F238E27FC236}">
                    <a16:creationId xmlns:a16="http://schemas.microsoft.com/office/drawing/2014/main" id="{48CE0755-D85D-4132-8C85-60A779E74B97}"/>
                  </a:ext>
                </a:extLst>
              </p:cNvPr>
              <p:cNvSpPr/>
              <p:nvPr/>
            </p:nvSpPr>
            <p:spPr>
              <a:xfrm rot="5615733">
                <a:off x="1027333" y="2571898"/>
                <a:ext cx="45719" cy="155688"/>
              </a:xfrm>
              <a:custGeom>
                <a:avLst/>
                <a:gdLst>
                  <a:gd name="connsiteX0" fmla="*/ 0 w 50274"/>
                  <a:gd name="connsiteY0" fmla="*/ 127614 h 255228"/>
                  <a:gd name="connsiteX1" fmla="*/ 47889 w 50274"/>
                  <a:gd name="connsiteY1" fmla="*/ 845 h 255228"/>
                  <a:gd name="connsiteX2" fmla="*/ 50274 w 50274"/>
                  <a:gd name="connsiteY2" fmla="*/ 0 h 255228"/>
                  <a:gd name="connsiteX3" fmla="*/ 49160 w 50274"/>
                  <a:gd name="connsiteY3" fmla="*/ 1706 h 255228"/>
                  <a:gd name="connsiteX4" fmla="*/ 26195 w 50274"/>
                  <a:gd name="connsiteY4" fmla="*/ 127615 h 255228"/>
                  <a:gd name="connsiteX5" fmla="*/ 49160 w 50274"/>
                  <a:gd name="connsiteY5" fmla="*/ 253524 h 255228"/>
                  <a:gd name="connsiteX6" fmla="*/ 50273 w 50274"/>
                  <a:gd name="connsiteY6" fmla="*/ 255228 h 255228"/>
                  <a:gd name="connsiteX7" fmla="*/ 47889 w 50274"/>
                  <a:gd name="connsiteY7" fmla="*/ 254383 h 255228"/>
                  <a:gd name="connsiteX8" fmla="*/ 0 w 50274"/>
                  <a:gd name="connsiteY8" fmla="*/ 127614 h 255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274" h="255228">
                    <a:moveTo>
                      <a:pt x="0" y="127614"/>
                    </a:moveTo>
                    <a:cubicBezTo>
                      <a:pt x="0" y="70626"/>
                      <a:pt x="19747" y="21731"/>
                      <a:pt x="47889" y="845"/>
                    </a:cubicBezTo>
                    <a:lnTo>
                      <a:pt x="50274" y="0"/>
                    </a:lnTo>
                    <a:lnTo>
                      <a:pt x="49160" y="1706"/>
                    </a:lnTo>
                    <a:cubicBezTo>
                      <a:pt x="34971" y="33929"/>
                      <a:pt x="26195" y="78444"/>
                      <a:pt x="26195" y="127615"/>
                    </a:cubicBezTo>
                    <a:cubicBezTo>
                      <a:pt x="26195" y="176785"/>
                      <a:pt x="34971" y="221301"/>
                      <a:pt x="49160" y="253524"/>
                    </a:cubicBezTo>
                    <a:lnTo>
                      <a:pt x="50273" y="255228"/>
                    </a:lnTo>
                    <a:lnTo>
                      <a:pt x="47889" y="254383"/>
                    </a:lnTo>
                    <a:cubicBezTo>
                      <a:pt x="19747" y="233498"/>
                      <a:pt x="0" y="184602"/>
                      <a:pt x="0" y="12761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65" name="フリーフォーム: 図形 964">
              <a:extLst>
                <a:ext uri="{FF2B5EF4-FFF2-40B4-BE49-F238E27FC236}">
                  <a16:creationId xmlns:a16="http://schemas.microsoft.com/office/drawing/2014/main" id="{231A8FDF-D344-4CD8-B5B5-EED1EBD721FB}"/>
                </a:ext>
              </a:extLst>
            </p:cNvPr>
            <p:cNvSpPr/>
            <p:nvPr/>
          </p:nvSpPr>
          <p:spPr>
            <a:xfrm>
              <a:off x="1122213" y="5590107"/>
              <a:ext cx="518738" cy="629445"/>
            </a:xfrm>
            <a:custGeom>
              <a:avLst/>
              <a:gdLst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79869 w 679869"/>
                <a:gd name="connsiteY3" fmla="*/ 136853 h 607220"/>
                <a:gd name="connsiteX4" fmla="*/ 436281 w 679869"/>
                <a:gd name="connsiteY4" fmla="*/ 558760 h 607220"/>
                <a:gd name="connsiteX5" fmla="*/ 433197 w 679869"/>
                <a:gd name="connsiteY5" fmla="*/ 562256 h 607220"/>
                <a:gd name="connsiteX6" fmla="*/ 431328 w 679869"/>
                <a:gd name="connsiteY6" fmla="*/ 566087 h 607220"/>
                <a:gd name="connsiteX7" fmla="*/ 424527 w 679869"/>
                <a:gd name="connsiteY7" fmla="*/ 572085 h 607220"/>
                <a:gd name="connsiteX8" fmla="*/ 410440 w 679869"/>
                <a:gd name="connsiteY8" fmla="*/ 588057 h 607220"/>
                <a:gd name="connsiteX9" fmla="*/ 401443 w 679869"/>
                <a:gd name="connsiteY9" fmla="*/ 592447 h 607220"/>
                <a:gd name="connsiteX10" fmla="*/ 401021 w 679869"/>
                <a:gd name="connsiteY10" fmla="*/ 592819 h 607220"/>
                <a:gd name="connsiteX11" fmla="*/ 399925 w 679869"/>
                <a:gd name="connsiteY11" fmla="*/ 593188 h 607220"/>
                <a:gd name="connsiteX12" fmla="*/ 376546 w 679869"/>
                <a:gd name="connsiteY12" fmla="*/ 604597 h 607220"/>
                <a:gd name="connsiteX13" fmla="*/ 363238 w 679869"/>
                <a:gd name="connsiteY13" fmla="*/ 605524 h 607220"/>
                <a:gd name="connsiteX14" fmla="*/ 362716 w 679869"/>
                <a:gd name="connsiteY14" fmla="*/ 605700 h 607220"/>
                <a:gd name="connsiteX15" fmla="*/ 361721 w 679869"/>
                <a:gd name="connsiteY15" fmla="*/ 605630 h 607220"/>
                <a:gd name="connsiteX16" fmla="*/ 338923 w 679869"/>
                <a:gd name="connsiteY16" fmla="*/ 607220 h 607220"/>
                <a:gd name="connsiteX17" fmla="*/ 326995 w 679869"/>
                <a:gd name="connsiteY17" fmla="*/ 603209 h 607220"/>
                <a:gd name="connsiteX18" fmla="*/ 323797 w 679869"/>
                <a:gd name="connsiteY18" fmla="*/ 602986 h 607220"/>
                <a:gd name="connsiteX19" fmla="*/ 318177 w 679869"/>
                <a:gd name="connsiteY19" fmla="*/ 600244 h 607220"/>
                <a:gd name="connsiteX20" fmla="*/ 301895 w 679869"/>
                <a:gd name="connsiteY20" fmla="*/ 594768 h 607220"/>
                <a:gd name="connsiteX21" fmla="*/ 295626 w 679869"/>
                <a:gd name="connsiteY21" fmla="*/ 589239 h 607220"/>
                <a:gd name="connsiteX22" fmla="*/ 288735 w 679869"/>
                <a:gd name="connsiteY22" fmla="*/ 585876 h 607220"/>
                <a:gd name="connsiteX23" fmla="*/ 277943 w 679869"/>
                <a:gd name="connsiteY23" fmla="*/ 573642 h 607220"/>
                <a:gd name="connsiteX24" fmla="*/ 272597 w 679869"/>
                <a:gd name="connsiteY24" fmla="*/ 568927 h 607220"/>
                <a:gd name="connsiteX25" fmla="*/ 271128 w 679869"/>
                <a:gd name="connsiteY25" fmla="*/ 565915 h 607220"/>
                <a:gd name="connsiteX26" fmla="*/ 262002 w 679869"/>
                <a:gd name="connsiteY26" fmla="*/ 555569 h 607220"/>
                <a:gd name="connsiteX27" fmla="*/ 0 w 679869"/>
                <a:gd name="connsiteY27" fmla="*/ 101769 h 607220"/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08162 w 679869"/>
                <a:gd name="connsiteY3" fmla="*/ 93635 h 607220"/>
                <a:gd name="connsiteX4" fmla="*/ 679869 w 679869"/>
                <a:gd name="connsiteY4" fmla="*/ 136853 h 607220"/>
                <a:gd name="connsiteX5" fmla="*/ 436281 w 679869"/>
                <a:gd name="connsiteY5" fmla="*/ 558760 h 607220"/>
                <a:gd name="connsiteX6" fmla="*/ 433197 w 679869"/>
                <a:gd name="connsiteY6" fmla="*/ 562256 h 607220"/>
                <a:gd name="connsiteX7" fmla="*/ 431328 w 679869"/>
                <a:gd name="connsiteY7" fmla="*/ 566087 h 607220"/>
                <a:gd name="connsiteX8" fmla="*/ 424527 w 679869"/>
                <a:gd name="connsiteY8" fmla="*/ 572085 h 607220"/>
                <a:gd name="connsiteX9" fmla="*/ 410440 w 679869"/>
                <a:gd name="connsiteY9" fmla="*/ 588057 h 607220"/>
                <a:gd name="connsiteX10" fmla="*/ 401443 w 679869"/>
                <a:gd name="connsiteY10" fmla="*/ 592447 h 607220"/>
                <a:gd name="connsiteX11" fmla="*/ 401021 w 679869"/>
                <a:gd name="connsiteY11" fmla="*/ 592819 h 607220"/>
                <a:gd name="connsiteX12" fmla="*/ 399925 w 679869"/>
                <a:gd name="connsiteY12" fmla="*/ 593188 h 607220"/>
                <a:gd name="connsiteX13" fmla="*/ 376546 w 679869"/>
                <a:gd name="connsiteY13" fmla="*/ 604597 h 607220"/>
                <a:gd name="connsiteX14" fmla="*/ 363238 w 679869"/>
                <a:gd name="connsiteY14" fmla="*/ 605524 h 607220"/>
                <a:gd name="connsiteX15" fmla="*/ 362716 w 679869"/>
                <a:gd name="connsiteY15" fmla="*/ 605700 h 607220"/>
                <a:gd name="connsiteX16" fmla="*/ 361721 w 679869"/>
                <a:gd name="connsiteY16" fmla="*/ 605630 h 607220"/>
                <a:gd name="connsiteX17" fmla="*/ 338923 w 679869"/>
                <a:gd name="connsiteY17" fmla="*/ 607220 h 607220"/>
                <a:gd name="connsiteX18" fmla="*/ 326995 w 679869"/>
                <a:gd name="connsiteY18" fmla="*/ 603209 h 607220"/>
                <a:gd name="connsiteX19" fmla="*/ 323797 w 679869"/>
                <a:gd name="connsiteY19" fmla="*/ 602986 h 607220"/>
                <a:gd name="connsiteX20" fmla="*/ 318177 w 679869"/>
                <a:gd name="connsiteY20" fmla="*/ 600244 h 607220"/>
                <a:gd name="connsiteX21" fmla="*/ 301895 w 679869"/>
                <a:gd name="connsiteY21" fmla="*/ 594768 h 607220"/>
                <a:gd name="connsiteX22" fmla="*/ 295626 w 679869"/>
                <a:gd name="connsiteY22" fmla="*/ 589239 h 607220"/>
                <a:gd name="connsiteX23" fmla="*/ 288735 w 679869"/>
                <a:gd name="connsiteY23" fmla="*/ 585876 h 607220"/>
                <a:gd name="connsiteX24" fmla="*/ 277943 w 679869"/>
                <a:gd name="connsiteY24" fmla="*/ 573642 h 607220"/>
                <a:gd name="connsiteX25" fmla="*/ 272597 w 679869"/>
                <a:gd name="connsiteY25" fmla="*/ 568927 h 607220"/>
                <a:gd name="connsiteX26" fmla="*/ 271128 w 679869"/>
                <a:gd name="connsiteY26" fmla="*/ 565915 h 607220"/>
                <a:gd name="connsiteX27" fmla="*/ 262002 w 679869"/>
                <a:gd name="connsiteY27" fmla="*/ 555569 h 607220"/>
                <a:gd name="connsiteX28" fmla="*/ 0 w 679869"/>
                <a:gd name="connsiteY28" fmla="*/ 101769 h 607220"/>
                <a:gd name="connsiteX29" fmla="*/ 176269 w 679869"/>
                <a:gd name="connsiteY29" fmla="*/ 0 h 607220"/>
                <a:gd name="connsiteX0" fmla="*/ 608162 w 699602"/>
                <a:gd name="connsiteY0" fmla="*/ 93635 h 607220"/>
                <a:gd name="connsiteX1" fmla="*/ 679869 w 699602"/>
                <a:gd name="connsiteY1" fmla="*/ 136853 h 607220"/>
                <a:gd name="connsiteX2" fmla="*/ 436281 w 699602"/>
                <a:gd name="connsiteY2" fmla="*/ 558760 h 607220"/>
                <a:gd name="connsiteX3" fmla="*/ 433197 w 699602"/>
                <a:gd name="connsiteY3" fmla="*/ 562256 h 607220"/>
                <a:gd name="connsiteX4" fmla="*/ 431328 w 699602"/>
                <a:gd name="connsiteY4" fmla="*/ 566087 h 607220"/>
                <a:gd name="connsiteX5" fmla="*/ 424527 w 699602"/>
                <a:gd name="connsiteY5" fmla="*/ 572085 h 607220"/>
                <a:gd name="connsiteX6" fmla="*/ 410440 w 699602"/>
                <a:gd name="connsiteY6" fmla="*/ 588057 h 607220"/>
                <a:gd name="connsiteX7" fmla="*/ 401443 w 699602"/>
                <a:gd name="connsiteY7" fmla="*/ 592447 h 607220"/>
                <a:gd name="connsiteX8" fmla="*/ 401021 w 699602"/>
                <a:gd name="connsiteY8" fmla="*/ 592819 h 607220"/>
                <a:gd name="connsiteX9" fmla="*/ 399925 w 699602"/>
                <a:gd name="connsiteY9" fmla="*/ 593188 h 607220"/>
                <a:gd name="connsiteX10" fmla="*/ 376546 w 699602"/>
                <a:gd name="connsiteY10" fmla="*/ 604597 h 607220"/>
                <a:gd name="connsiteX11" fmla="*/ 363238 w 699602"/>
                <a:gd name="connsiteY11" fmla="*/ 605524 h 607220"/>
                <a:gd name="connsiteX12" fmla="*/ 362716 w 699602"/>
                <a:gd name="connsiteY12" fmla="*/ 605700 h 607220"/>
                <a:gd name="connsiteX13" fmla="*/ 361721 w 699602"/>
                <a:gd name="connsiteY13" fmla="*/ 605630 h 607220"/>
                <a:gd name="connsiteX14" fmla="*/ 338923 w 699602"/>
                <a:gd name="connsiteY14" fmla="*/ 607220 h 607220"/>
                <a:gd name="connsiteX15" fmla="*/ 326995 w 699602"/>
                <a:gd name="connsiteY15" fmla="*/ 603209 h 607220"/>
                <a:gd name="connsiteX16" fmla="*/ 323797 w 699602"/>
                <a:gd name="connsiteY16" fmla="*/ 602986 h 607220"/>
                <a:gd name="connsiteX17" fmla="*/ 318177 w 699602"/>
                <a:gd name="connsiteY17" fmla="*/ 600244 h 607220"/>
                <a:gd name="connsiteX18" fmla="*/ 301895 w 699602"/>
                <a:gd name="connsiteY18" fmla="*/ 594768 h 607220"/>
                <a:gd name="connsiteX19" fmla="*/ 295626 w 699602"/>
                <a:gd name="connsiteY19" fmla="*/ 589239 h 607220"/>
                <a:gd name="connsiteX20" fmla="*/ 288735 w 699602"/>
                <a:gd name="connsiteY20" fmla="*/ 585876 h 607220"/>
                <a:gd name="connsiteX21" fmla="*/ 277943 w 699602"/>
                <a:gd name="connsiteY21" fmla="*/ 573642 h 607220"/>
                <a:gd name="connsiteX22" fmla="*/ 272597 w 699602"/>
                <a:gd name="connsiteY22" fmla="*/ 568927 h 607220"/>
                <a:gd name="connsiteX23" fmla="*/ 271128 w 699602"/>
                <a:gd name="connsiteY23" fmla="*/ 565915 h 607220"/>
                <a:gd name="connsiteX24" fmla="*/ 262002 w 699602"/>
                <a:gd name="connsiteY24" fmla="*/ 555569 h 607220"/>
                <a:gd name="connsiteX25" fmla="*/ 0 w 699602"/>
                <a:gd name="connsiteY25" fmla="*/ 101769 h 607220"/>
                <a:gd name="connsiteX26" fmla="*/ 176269 w 699602"/>
                <a:gd name="connsiteY26" fmla="*/ 0 h 607220"/>
                <a:gd name="connsiteX27" fmla="*/ 353978 w 699602"/>
                <a:gd name="connsiteY27" fmla="*/ 307801 h 607220"/>
                <a:gd name="connsiteX28" fmla="*/ 509474 w 699602"/>
                <a:gd name="connsiteY28" fmla="*/ 38475 h 607220"/>
                <a:gd name="connsiteX29" fmla="*/ 699602 w 699602"/>
                <a:gd name="connsiteY29" fmla="*/ 185075 h 607220"/>
                <a:gd name="connsiteX0" fmla="*/ 608162 w 679869"/>
                <a:gd name="connsiteY0" fmla="*/ 93635 h 607220"/>
                <a:gd name="connsiteX1" fmla="*/ 679869 w 679869"/>
                <a:gd name="connsiteY1" fmla="*/ 136853 h 607220"/>
                <a:gd name="connsiteX2" fmla="*/ 436281 w 679869"/>
                <a:gd name="connsiteY2" fmla="*/ 558760 h 607220"/>
                <a:gd name="connsiteX3" fmla="*/ 433197 w 679869"/>
                <a:gd name="connsiteY3" fmla="*/ 562256 h 607220"/>
                <a:gd name="connsiteX4" fmla="*/ 431328 w 679869"/>
                <a:gd name="connsiteY4" fmla="*/ 566087 h 607220"/>
                <a:gd name="connsiteX5" fmla="*/ 424527 w 679869"/>
                <a:gd name="connsiteY5" fmla="*/ 572085 h 607220"/>
                <a:gd name="connsiteX6" fmla="*/ 410440 w 679869"/>
                <a:gd name="connsiteY6" fmla="*/ 588057 h 607220"/>
                <a:gd name="connsiteX7" fmla="*/ 401443 w 679869"/>
                <a:gd name="connsiteY7" fmla="*/ 592447 h 607220"/>
                <a:gd name="connsiteX8" fmla="*/ 401021 w 679869"/>
                <a:gd name="connsiteY8" fmla="*/ 592819 h 607220"/>
                <a:gd name="connsiteX9" fmla="*/ 399925 w 679869"/>
                <a:gd name="connsiteY9" fmla="*/ 593188 h 607220"/>
                <a:gd name="connsiteX10" fmla="*/ 376546 w 679869"/>
                <a:gd name="connsiteY10" fmla="*/ 604597 h 607220"/>
                <a:gd name="connsiteX11" fmla="*/ 363238 w 679869"/>
                <a:gd name="connsiteY11" fmla="*/ 605524 h 607220"/>
                <a:gd name="connsiteX12" fmla="*/ 362716 w 679869"/>
                <a:gd name="connsiteY12" fmla="*/ 605700 h 607220"/>
                <a:gd name="connsiteX13" fmla="*/ 361721 w 679869"/>
                <a:gd name="connsiteY13" fmla="*/ 605630 h 607220"/>
                <a:gd name="connsiteX14" fmla="*/ 338923 w 679869"/>
                <a:gd name="connsiteY14" fmla="*/ 607220 h 607220"/>
                <a:gd name="connsiteX15" fmla="*/ 326995 w 679869"/>
                <a:gd name="connsiteY15" fmla="*/ 603209 h 607220"/>
                <a:gd name="connsiteX16" fmla="*/ 323797 w 679869"/>
                <a:gd name="connsiteY16" fmla="*/ 602986 h 607220"/>
                <a:gd name="connsiteX17" fmla="*/ 318177 w 679869"/>
                <a:gd name="connsiteY17" fmla="*/ 600244 h 607220"/>
                <a:gd name="connsiteX18" fmla="*/ 301895 w 679869"/>
                <a:gd name="connsiteY18" fmla="*/ 594768 h 607220"/>
                <a:gd name="connsiteX19" fmla="*/ 295626 w 679869"/>
                <a:gd name="connsiteY19" fmla="*/ 589239 h 607220"/>
                <a:gd name="connsiteX20" fmla="*/ 288735 w 679869"/>
                <a:gd name="connsiteY20" fmla="*/ 585876 h 607220"/>
                <a:gd name="connsiteX21" fmla="*/ 277943 w 679869"/>
                <a:gd name="connsiteY21" fmla="*/ 573642 h 607220"/>
                <a:gd name="connsiteX22" fmla="*/ 272597 w 679869"/>
                <a:gd name="connsiteY22" fmla="*/ 568927 h 607220"/>
                <a:gd name="connsiteX23" fmla="*/ 271128 w 679869"/>
                <a:gd name="connsiteY23" fmla="*/ 565915 h 607220"/>
                <a:gd name="connsiteX24" fmla="*/ 262002 w 679869"/>
                <a:gd name="connsiteY24" fmla="*/ 555569 h 607220"/>
                <a:gd name="connsiteX25" fmla="*/ 0 w 679869"/>
                <a:gd name="connsiteY25" fmla="*/ 101769 h 607220"/>
                <a:gd name="connsiteX26" fmla="*/ 176269 w 679869"/>
                <a:gd name="connsiteY26" fmla="*/ 0 h 607220"/>
                <a:gd name="connsiteX27" fmla="*/ 353978 w 679869"/>
                <a:gd name="connsiteY27" fmla="*/ 307801 h 607220"/>
                <a:gd name="connsiteX28" fmla="*/ 509474 w 679869"/>
                <a:gd name="connsiteY28" fmla="*/ 38475 h 607220"/>
                <a:gd name="connsiteX0" fmla="*/ 679869 w 679869"/>
                <a:gd name="connsiteY0" fmla="*/ 136853 h 607220"/>
                <a:gd name="connsiteX1" fmla="*/ 436281 w 679869"/>
                <a:gd name="connsiteY1" fmla="*/ 558760 h 607220"/>
                <a:gd name="connsiteX2" fmla="*/ 433197 w 679869"/>
                <a:gd name="connsiteY2" fmla="*/ 562256 h 607220"/>
                <a:gd name="connsiteX3" fmla="*/ 431328 w 679869"/>
                <a:gd name="connsiteY3" fmla="*/ 566087 h 607220"/>
                <a:gd name="connsiteX4" fmla="*/ 424527 w 679869"/>
                <a:gd name="connsiteY4" fmla="*/ 572085 h 607220"/>
                <a:gd name="connsiteX5" fmla="*/ 410440 w 679869"/>
                <a:gd name="connsiteY5" fmla="*/ 588057 h 607220"/>
                <a:gd name="connsiteX6" fmla="*/ 401443 w 679869"/>
                <a:gd name="connsiteY6" fmla="*/ 592447 h 607220"/>
                <a:gd name="connsiteX7" fmla="*/ 401021 w 679869"/>
                <a:gd name="connsiteY7" fmla="*/ 592819 h 607220"/>
                <a:gd name="connsiteX8" fmla="*/ 399925 w 679869"/>
                <a:gd name="connsiteY8" fmla="*/ 593188 h 607220"/>
                <a:gd name="connsiteX9" fmla="*/ 376546 w 679869"/>
                <a:gd name="connsiteY9" fmla="*/ 604597 h 607220"/>
                <a:gd name="connsiteX10" fmla="*/ 363238 w 679869"/>
                <a:gd name="connsiteY10" fmla="*/ 605524 h 607220"/>
                <a:gd name="connsiteX11" fmla="*/ 362716 w 679869"/>
                <a:gd name="connsiteY11" fmla="*/ 605700 h 607220"/>
                <a:gd name="connsiteX12" fmla="*/ 361721 w 679869"/>
                <a:gd name="connsiteY12" fmla="*/ 605630 h 607220"/>
                <a:gd name="connsiteX13" fmla="*/ 338923 w 679869"/>
                <a:gd name="connsiteY13" fmla="*/ 607220 h 607220"/>
                <a:gd name="connsiteX14" fmla="*/ 326995 w 679869"/>
                <a:gd name="connsiteY14" fmla="*/ 603209 h 607220"/>
                <a:gd name="connsiteX15" fmla="*/ 323797 w 679869"/>
                <a:gd name="connsiteY15" fmla="*/ 602986 h 607220"/>
                <a:gd name="connsiteX16" fmla="*/ 318177 w 679869"/>
                <a:gd name="connsiteY16" fmla="*/ 600244 h 607220"/>
                <a:gd name="connsiteX17" fmla="*/ 301895 w 679869"/>
                <a:gd name="connsiteY17" fmla="*/ 594768 h 607220"/>
                <a:gd name="connsiteX18" fmla="*/ 295626 w 679869"/>
                <a:gd name="connsiteY18" fmla="*/ 589239 h 607220"/>
                <a:gd name="connsiteX19" fmla="*/ 288735 w 679869"/>
                <a:gd name="connsiteY19" fmla="*/ 585876 h 607220"/>
                <a:gd name="connsiteX20" fmla="*/ 277943 w 679869"/>
                <a:gd name="connsiteY20" fmla="*/ 573642 h 607220"/>
                <a:gd name="connsiteX21" fmla="*/ 272597 w 679869"/>
                <a:gd name="connsiteY21" fmla="*/ 568927 h 607220"/>
                <a:gd name="connsiteX22" fmla="*/ 271128 w 679869"/>
                <a:gd name="connsiteY22" fmla="*/ 565915 h 607220"/>
                <a:gd name="connsiteX23" fmla="*/ 262002 w 679869"/>
                <a:gd name="connsiteY23" fmla="*/ 555569 h 607220"/>
                <a:gd name="connsiteX24" fmla="*/ 0 w 679869"/>
                <a:gd name="connsiteY24" fmla="*/ 101769 h 607220"/>
                <a:gd name="connsiteX25" fmla="*/ 176269 w 679869"/>
                <a:gd name="connsiteY25" fmla="*/ 0 h 607220"/>
                <a:gd name="connsiteX26" fmla="*/ 353978 w 679869"/>
                <a:gd name="connsiteY26" fmla="*/ 307801 h 607220"/>
                <a:gd name="connsiteX27" fmla="*/ 509474 w 679869"/>
                <a:gd name="connsiteY27" fmla="*/ 38475 h 607220"/>
                <a:gd name="connsiteX0" fmla="*/ 525088 w 525088"/>
                <a:gd name="connsiteY0" fmla="*/ 403553 h 607220"/>
                <a:gd name="connsiteX1" fmla="*/ 436281 w 525088"/>
                <a:gd name="connsiteY1" fmla="*/ 558760 h 607220"/>
                <a:gd name="connsiteX2" fmla="*/ 433197 w 525088"/>
                <a:gd name="connsiteY2" fmla="*/ 562256 h 607220"/>
                <a:gd name="connsiteX3" fmla="*/ 431328 w 525088"/>
                <a:gd name="connsiteY3" fmla="*/ 566087 h 607220"/>
                <a:gd name="connsiteX4" fmla="*/ 424527 w 525088"/>
                <a:gd name="connsiteY4" fmla="*/ 572085 h 607220"/>
                <a:gd name="connsiteX5" fmla="*/ 410440 w 525088"/>
                <a:gd name="connsiteY5" fmla="*/ 588057 h 607220"/>
                <a:gd name="connsiteX6" fmla="*/ 401443 w 525088"/>
                <a:gd name="connsiteY6" fmla="*/ 592447 h 607220"/>
                <a:gd name="connsiteX7" fmla="*/ 401021 w 525088"/>
                <a:gd name="connsiteY7" fmla="*/ 592819 h 607220"/>
                <a:gd name="connsiteX8" fmla="*/ 399925 w 525088"/>
                <a:gd name="connsiteY8" fmla="*/ 593188 h 607220"/>
                <a:gd name="connsiteX9" fmla="*/ 376546 w 525088"/>
                <a:gd name="connsiteY9" fmla="*/ 604597 h 607220"/>
                <a:gd name="connsiteX10" fmla="*/ 363238 w 525088"/>
                <a:gd name="connsiteY10" fmla="*/ 605524 h 607220"/>
                <a:gd name="connsiteX11" fmla="*/ 362716 w 525088"/>
                <a:gd name="connsiteY11" fmla="*/ 605700 h 607220"/>
                <a:gd name="connsiteX12" fmla="*/ 361721 w 525088"/>
                <a:gd name="connsiteY12" fmla="*/ 605630 h 607220"/>
                <a:gd name="connsiteX13" fmla="*/ 338923 w 525088"/>
                <a:gd name="connsiteY13" fmla="*/ 607220 h 607220"/>
                <a:gd name="connsiteX14" fmla="*/ 326995 w 525088"/>
                <a:gd name="connsiteY14" fmla="*/ 603209 h 607220"/>
                <a:gd name="connsiteX15" fmla="*/ 323797 w 525088"/>
                <a:gd name="connsiteY15" fmla="*/ 602986 h 607220"/>
                <a:gd name="connsiteX16" fmla="*/ 318177 w 525088"/>
                <a:gd name="connsiteY16" fmla="*/ 600244 h 607220"/>
                <a:gd name="connsiteX17" fmla="*/ 301895 w 525088"/>
                <a:gd name="connsiteY17" fmla="*/ 594768 h 607220"/>
                <a:gd name="connsiteX18" fmla="*/ 295626 w 525088"/>
                <a:gd name="connsiteY18" fmla="*/ 589239 h 607220"/>
                <a:gd name="connsiteX19" fmla="*/ 288735 w 525088"/>
                <a:gd name="connsiteY19" fmla="*/ 585876 h 607220"/>
                <a:gd name="connsiteX20" fmla="*/ 277943 w 525088"/>
                <a:gd name="connsiteY20" fmla="*/ 573642 h 607220"/>
                <a:gd name="connsiteX21" fmla="*/ 272597 w 525088"/>
                <a:gd name="connsiteY21" fmla="*/ 568927 h 607220"/>
                <a:gd name="connsiteX22" fmla="*/ 271128 w 525088"/>
                <a:gd name="connsiteY22" fmla="*/ 565915 h 607220"/>
                <a:gd name="connsiteX23" fmla="*/ 262002 w 525088"/>
                <a:gd name="connsiteY23" fmla="*/ 555569 h 607220"/>
                <a:gd name="connsiteX24" fmla="*/ 0 w 525088"/>
                <a:gd name="connsiteY24" fmla="*/ 101769 h 607220"/>
                <a:gd name="connsiteX25" fmla="*/ 176269 w 525088"/>
                <a:gd name="connsiteY25" fmla="*/ 0 h 607220"/>
                <a:gd name="connsiteX26" fmla="*/ 353978 w 525088"/>
                <a:gd name="connsiteY26" fmla="*/ 307801 h 607220"/>
                <a:gd name="connsiteX27" fmla="*/ 509474 w 525088"/>
                <a:gd name="connsiteY27" fmla="*/ 38475 h 607220"/>
                <a:gd name="connsiteX0" fmla="*/ 518738 w 518738"/>
                <a:gd name="connsiteY0" fmla="*/ 403553 h 607220"/>
                <a:gd name="connsiteX1" fmla="*/ 429931 w 518738"/>
                <a:gd name="connsiteY1" fmla="*/ 558760 h 607220"/>
                <a:gd name="connsiteX2" fmla="*/ 426847 w 518738"/>
                <a:gd name="connsiteY2" fmla="*/ 562256 h 607220"/>
                <a:gd name="connsiteX3" fmla="*/ 424978 w 518738"/>
                <a:gd name="connsiteY3" fmla="*/ 566087 h 607220"/>
                <a:gd name="connsiteX4" fmla="*/ 418177 w 518738"/>
                <a:gd name="connsiteY4" fmla="*/ 572085 h 607220"/>
                <a:gd name="connsiteX5" fmla="*/ 404090 w 518738"/>
                <a:gd name="connsiteY5" fmla="*/ 588057 h 607220"/>
                <a:gd name="connsiteX6" fmla="*/ 395093 w 518738"/>
                <a:gd name="connsiteY6" fmla="*/ 592447 h 607220"/>
                <a:gd name="connsiteX7" fmla="*/ 394671 w 518738"/>
                <a:gd name="connsiteY7" fmla="*/ 592819 h 607220"/>
                <a:gd name="connsiteX8" fmla="*/ 393575 w 518738"/>
                <a:gd name="connsiteY8" fmla="*/ 593188 h 607220"/>
                <a:gd name="connsiteX9" fmla="*/ 370196 w 518738"/>
                <a:gd name="connsiteY9" fmla="*/ 604597 h 607220"/>
                <a:gd name="connsiteX10" fmla="*/ 356888 w 518738"/>
                <a:gd name="connsiteY10" fmla="*/ 605524 h 607220"/>
                <a:gd name="connsiteX11" fmla="*/ 356366 w 518738"/>
                <a:gd name="connsiteY11" fmla="*/ 605700 h 607220"/>
                <a:gd name="connsiteX12" fmla="*/ 355371 w 518738"/>
                <a:gd name="connsiteY12" fmla="*/ 605630 h 607220"/>
                <a:gd name="connsiteX13" fmla="*/ 332573 w 518738"/>
                <a:gd name="connsiteY13" fmla="*/ 607220 h 607220"/>
                <a:gd name="connsiteX14" fmla="*/ 320645 w 518738"/>
                <a:gd name="connsiteY14" fmla="*/ 603209 h 607220"/>
                <a:gd name="connsiteX15" fmla="*/ 317447 w 518738"/>
                <a:gd name="connsiteY15" fmla="*/ 602986 h 607220"/>
                <a:gd name="connsiteX16" fmla="*/ 311827 w 518738"/>
                <a:gd name="connsiteY16" fmla="*/ 600244 h 607220"/>
                <a:gd name="connsiteX17" fmla="*/ 295545 w 518738"/>
                <a:gd name="connsiteY17" fmla="*/ 594768 h 607220"/>
                <a:gd name="connsiteX18" fmla="*/ 289276 w 518738"/>
                <a:gd name="connsiteY18" fmla="*/ 589239 h 607220"/>
                <a:gd name="connsiteX19" fmla="*/ 282385 w 518738"/>
                <a:gd name="connsiteY19" fmla="*/ 585876 h 607220"/>
                <a:gd name="connsiteX20" fmla="*/ 271593 w 518738"/>
                <a:gd name="connsiteY20" fmla="*/ 573642 h 607220"/>
                <a:gd name="connsiteX21" fmla="*/ 266247 w 518738"/>
                <a:gd name="connsiteY21" fmla="*/ 568927 h 607220"/>
                <a:gd name="connsiteX22" fmla="*/ 264778 w 518738"/>
                <a:gd name="connsiteY22" fmla="*/ 565915 h 607220"/>
                <a:gd name="connsiteX23" fmla="*/ 255652 w 518738"/>
                <a:gd name="connsiteY23" fmla="*/ 555569 h 607220"/>
                <a:gd name="connsiteX24" fmla="*/ 0 w 518738"/>
                <a:gd name="connsiteY24" fmla="*/ 66844 h 607220"/>
                <a:gd name="connsiteX25" fmla="*/ 169919 w 518738"/>
                <a:gd name="connsiteY25" fmla="*/ 0 h 607220"/>
                <a:gd name="connsiteX26" fmla="*/ 347628 w 518738"/>
                <a:gd name="connsiteY26" fmla="*/ 307801 h 607220"/>
                <a:gd name="connsiteX27" fmla="*/ 503124 w 518738"/>
                <a:gd name="connsiteY27" fmla="*/ 38475 h 607220"/>
                <a:gd name="connsiteX0" fmla="*/ 518738 w 518738"/>
                <a:gd name="connsiteY0" fmla="*/ 425778 h 629445"/>
                <a:gd name="connsiteX1" fmla="*/ 429931 w 518738"/>
                <a:gd name="connsiteY1" fmla="*/ 580985 h 629445"/>
                <a:gd name="connsiteX2" fmla="*/ 426847 w 518738"/>
                <a:gd name="connsiteY2" fmla="*/ 584481 h 629445"/>
                <a:gd name="connsiteX3" fmla="*/ 424978 w 518738"/>
                <a:gd name="connsiteY3" fmla="*/ 588312 h 629445"/>
                <a:gd name="connsiteX4" fmla="*/ 418177 w 518738"/>
                <a:gd name="connsiteY4" fmla="*/ 594310 h 629445"/>
                <a:gd name="connsiteX5" fmla="*/ 404090 w 518738"/>
                <a:gd name="connsiteY5" fmla="*/ 610282 h 629445"/>
                <a:gd name="connsiteX6" fmla="*/ 395093 w 518738"/>
                <a:gd name="connsiteY6" fmla="*/ 614672 h 629445"/>
                <a:gd name="connsiteX7" fmla="*/ 394671 w 518738"/>
                <a:gd name="connsiteY7" fmla="*/ 615044 h 629445"/>
                <a:gd name="connsiteX8" fmla="*/ 393575 w 518738"/>
                <a:gd name="connsiteY8" fmla="*/ 615413 h 629445"/>
                <a:gd name="connsiteX9" fmla="*/ 370196 w 518738"/>
                <a:gd name="connsiteY9" fmla="*/ 626822 h 629445"/>
                <a:gd name="connsiteX10" fmla="*/ 356888 w 518738"/>
                <a:gd name="connsiteY10" fmla="*/ 627749 h 629445"/>
                <a:gd name="connsiteX11" fmla="*/ 356366 w 518738"/>
                <a:gd name="connsiteY11" fmla="*/ 627925 h 629445"/>
                <a:gd name="connsiteX12" fmla="*/ 355371 w 518738"/>
                <a:gd name="connsiteY12" fmla="*/ 627855 h 629445"/>
                <a:gd name="connsiteX13" fmla="*/ 332573 w 518738"/>
                <a:gd name="connsiteY13" fmla="*/ 629445 h 629445"/>
                <a:gd name="connsiteX14" fmla="*/ 320645 w 518738"/>
                <a:gd name="connsiteY14" fmla="*/ 625434 h 629445"/>
                <a:gd name="connsiteX15" fmla="*/ 317447 w 518738"/>
                <a:gd name="connsiteY15" fmla="*/ 625211 h 629445"/>
                <a:gd name="connsiteX16" fmla="*/ 311827 w 518738"/>
                <a:gd name="connsiteY16" fmla="*/ 622469 h 629445"/>
                <a:gd name="connsiteX17" fmla="*/ 295545 w 518738"/>
                <a:gd name="connsiteY17" fmla="*/ 616993 h 629445"/>
                <a:gd name="connsiteX18" fmla="*/ 289276 w 518738"/>
                <a:gd name="connsiteY18" fmla="*/ 611464 h 629445"/>
                <a:gd name="connsiteX19" fmla="*/ 282385 w 518738"/>
                <a:gd name="connsiteY19" fmla="*/ 608101 h 629445"/>
                <a:gd name="connsiteX20" fmla="*/ 271593 w 518738"/>
                <a:gd name="connsiteY20" fmla="*/ 595867 h 629445"/>
                <a:gd name="connsiteX21" fmla="*/ 266247 w 518738"/>
                <a:gd name="connsiteY21" fmla="*/ 591152 h 629445"/>
                <a:gd name="connsiteX22" fmla="*/ 264778 w 518738"/>
                <a:gd name="connsiteY22" fmla="*/ 588140 h 629445"/>
                <a:gd name="connsiteX23" fmla="*/ 255652 w 518738"/>
                <a:gd name="connsiteY23" fmla="*/ 577794 h 629445"/>
                <a:gd name="connsiteX24" fmla="*/ 0 w 518738"/>
                <a:gd name="connsiteY24" fmla="*/ 89069 h 629445"/>
                <a:gd name="connsiteX25" fmla="*/ 154044 w 518738"/>
                <a:gd name="connsiteY25" fmla="*/ 0 h 629445"/>
                <a:gd name="connsiteX26" fmla="*/ 347628 w 518738"/>
                <a:gd name="connsiteY26" fmla="*/ 330026 h 629445"/>
                <a:gd name="connsiteX27" fmla="*/ 503124 w 518738"/>
                <a:gd name="connsiteY27" fmla="*/ 60700 h 629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18738" h="629445">
                  <a:moveTo>
                    <a:pt x="518738" y="425778"/>
                  </a:moveTo>
                  <a:lnTo>
                    <a:pt x="429931" y="580985"/>
                  </a:lnTo>
                  <a:lnTo>
                    <a:pt x="426847" y="584481"/>
                  </a:lnTo>
                  <a:lnTo>
                    <a:pt x="424978" y="588312"/>
                  </a:lnTo>
                  <a:lnTo>
                    <a:pt x="418177" y="594310"/>
                  </a:lnTo>
                  <a:lnTo>
                    <a:pt x="404090" y="610282"/>
                  </a:lnTo>
                  <a:lnTo>
                    <a:pt x="395093" y="614672"/>
                  </a:lnTo>
                  <a:lnTo>
                    <a:pt x="394671" y="615044"/>
                  </a:lnTo>
                  <a:lnTo>
                    <a:pt x="393575" y="615413"/>
                  </a:lnTo>
                  <a:lnTo>
                    <a:pt x="370196" y="626822"/>
                  </a:lnTo>
                  <a:lnTo>
                    <a:pt x="356888" y="627749"/>
                  </a:lnTo>
                  <a:lnTo>
                    <a:pt x="356366" y="627925"/>
                  </a:lnTo>
                  <a:lnTo>
                    <a:pt x="355371" y="627855"/>
                  </a:lnTo>
                  <a:lnTo>
                    <a:pt x="332573" y="629445"/>
                  </a:lnTo>
                  <a:lnTo>
                    <a:pt x="320645" y="625434"/>
                  </a:lnTo>
                  <a:lnTo>
                    <a:pt x="317447" y="625211"/>
                  </a:lnTo>
                  <a:lnTo>
                    <a:pt x="311827" y="622469"/>
                  </a:lnTo>
                  <a:lnTo>
                    <a:pt x="295545" y="616993"/>
                  </a:lnTo>
                  <a:lnTo>
                    <a:pt x="289276" y="611464"/>
                  </a:lnTo>
                  <a:lnTo>
                    <a:pt x="282385" y="608101"/>
                  </a:lnTo>
                  <a:lnTo>
                    <a:pt x="271593" y="595867"/>
                  </a:lnTo>
                  <a:lnTo>
                    <a:pt x="266247" y="591152"/>
                  </a:lnTo>
                  <a:lnTo>
                    <a:pt x="264778" y="588140"/>
                  </a:lnTo>
                  <a:lnTo>
                    <a:pt x="255652" y="577794"/>
                  </a:lnTo>
                  <a:lnTo>
                    <a:pt x="0" y="89069"/>
                  </a:lnTo>
                  <a:lnTo>
                    <a:pt x="154044" y="0"/>
                  </a:lnTo>
                  <a:lnTo>
                    <a:pt x="347628" y="330026"/>
                  </a:lnTo>
                  <a:lnTo>
                    <a:pt x="503124" y="60700"/>
                  </a:lnTo>
                </a:path>
              </a:pathLst>
            </a:custGeom>
            <a:pattFill prst="plaid">
              <a:fgClr>
                <a:srgbClr val="FF99CC"/>
              </a:fgClr>
              <a:bgClr>
                <a:srgbClr val="FFCCFF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84" name="円/楕円 27">
              <a:extLst>
                <a:ext uri="{FF2B5EF4-FFF2-40B4-BE49-F238E27FC236}">
                  <a16:creationId xmlns:a16="http://schemas.microsoft.com/office/drawing/2014/main" id="{BFBF3712-C73E-4142-B98F-5DFCEE13234C}"/>
                </a:ext>
              </a:extLst>
            </p:cNvPr>
            <p:cNvSpPr/>
            <p:nvPr/>
          </p:nvSpPr>
          <p:spPr>
            <a:xfrm>
              <a:off x="1919237" y="5212556"/>
              <a:ext cx="215836" cy="9896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55103"/>
                <a:gd name="connsiteY0" fmla="*/ 43286 h 389571"/>
                <a:gd name="connsiteX1" fmla="*/ 3210476 w 3255103"/>
                <a:gd name="connsiteY1" fmla="*/ 43286 h 389571"/>
                <a:gd name="connsiteX2" fmla="*/ 1605267 w 3255103"/>
                <a:gd name="connsiteY2" fmla="*/ 389571 h 389571"/>
                <a:gd name="connsiteX3" fmla="*/ 58 w 3255103"/>
                <a:gd name="connsiteY3" fmla="*/ 43286 h 389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55103" h="389571">
                  <a:moveTo>
                    <a:pt x="58" y="43286"/>
                  </a:moveTo>
                  <a:cubicBezTo>
                    <a:pt x="267593" y="-14428"/>
                    <a:pt x="2942941" y="-14428"/>
                    <a:pt x="3210476" y="43286"/>
                  </a:cubicBezTo>
                  <a:cubicBezTo>
                    <a:pt x="3478011" y="101000"/>
                    <a:pt x="2491799" y="389571"/>
                    <a:pt x="1605267" y="389571"/>
                  </a:cubicBezTo>
                  <a:cubicBezTo>
                    <a:pt x="718735" y="389571"/>
                    <a:pt x="-7588" y="119524"/>
                    <a:pt x="58" y="43286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2" name="フリーフォーム: 図形 1091">
              <a:extLst>
                <a:ext uri="{FF2B5EF4-FFF2-40B4-BE49-F238E27FC236}">
                  <a16:creationId xmlns:a16="http://schemas.microsoft.com/office/drawing/2014/main" id="{7C2FFBAB-6B1C-4712-8CD7-6E586B7753C5}"/>
                </a:ext>
              </a:extLst>
            </p:cNvPr>
            <p:cNvSpPr/>
            <p:nvPr/>
          </p:nvSpPr>
          <p:spPr>
            <a:xfrm>
              <a:off x="1670680" y="4702840"/>
              <a:ext cx="174219" cy="156956"/>
            </a:xfrm>
            <a:custGeom>
              <a:avLst/>
              <a:gdLst>
                <a:gd name="connsiteX0" fmla="*/ 31058 w 269023"/>
                <a:gd name="connsiteY0" fmla="*/ 0 h 242366"/>
                <a:gd name="connsiteX1" fmla="*/ 45575 w 269023"/>
                <a:gd name="connsiteY1" fmla="*/ 65944 h 242366"/>
                <a:gd name="connsiteX2" fmla="*/ 67622 w 269023"/>
                <a:gd name="connsiteY2" fmla="*/ 98219 h 242366"/>
                <a:gd name="connsiteX3" fmla="*/ 68701 w 269023"/>
                <a:gd name="connsiteY3" fmla="*/ 95659 h 242366"/>
                <a:gd name="connsiteX4" fmla="*/ 151677 w 269023"/>
                <a:gd name="connsiteY4" fmla="*/ 40686 h 242366"/>
                <a:gd name="connsiteX5" fmla="*/ 269023 w 269023"/>
                <a:gd name="connsiteY5" fmla="*/ 228374 h 242366"/>
                <a:gd name="connsiteX6" fmla="*/ 267257 w 269023"/>
                <a:gd name="connsiteY6" fmla="*/ 242366 h 242366"/>
                <a:gd name="connsiteX7" fmla="*/ 214373 w 269023"/>
                <a:gd name="connsiteY7" fmla="*/ 242366 h 242366"/>
                <a:gd name="connsiteX8" fmla="*/ 215931 w 269023"/>
                <a:gd name="connsiteY8" fmla="*/ 228375 h 242366"/>
                <a:gd name="connsiteX9" fmla="*/ 151676 w 269023"/>
                <a:gd name="connsiteY9" fmla="*/ 111862 h 242366"/>
                <a:gd name="connsiteX10" fmla="*/ 87421 w 269023"/>
                <a:gd name="connsiteY10" fmla="*/ 228375 h 242366"/>
                <a:gd name="connsiteX11" fmla="*/ 88979 w 269023"/>
                <a:gd name="connsiteY11" fmla="*/ 242366 h 242366"/>
                <a:gd name="connsiteX12" fmla="*/ 36097 w 269023"/>
                <a:gd name="connsiteY12" fmla="*/ 242366 h 242366"/>
                <a:gd name="connsiteX13" fmla="*/ 34331 w 269023"/>
                <a:gd name="connsiteY13" fmla="*/ 228374 h 242366"/>
                <a:gd name="connsiteX14" fmla="*/ 41639 w 269023"/>
                <a:gd name="connsiteY14" fmla="*/ 170478 h 242366"/>
                <a:gd name="connsiteX15" fmla="*/ 39104 w 269023"/>
                <a:gd name="connsiteY15" fmla="*/ 168730 h 242366"/>
                <a:gd name="connsiteX16" fmla="*/ 31058 w 269023"/>
                <a:gd name="connsiteY16" fmla="*/ 0 h 242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9023" h="242366">
                  <a:moveTo>
                    <a:pt x="31058" y="0"/>
                  </a:moveTo>
                  <a:cubicBezTo>
                    <a:pt x="31418" y="22553"/>
                    <a:pt x="36449" y="44975"/>
                    <a:pt x="45575" y="65944"/>
                  </a:cubicBezTo>
                  <a:lnTo>
                    <a:pt x="67622" y="98219"/>
                  </a:lnTo>
                  <a:lnTo>
                    <a:pt x="68701" y="95659"/>
                  </a:lnTo>
                  <a:cubicBezTo>
                    <a:pt x="89937" y="61694"/>
                    <a:pt x="119273" y="40686"/>
                    <a:pt x="151677" y="40686"/>
                  </a:cubicBezTo>
                  <a:cubicBezTo>
                    <a:pt x="216485" y="40686"/>
                    <a:pt x="269023" y="124717"/>
                    <a:pt x="269023" y="228374"/>
                  </a:cubicBezTo>
                  <a:lnTo>
                    <a:pt x="267257" y="242366"/>
                  </a:lnTo>
                  <a:lnTo>
                    <a:pt x="214373" y="242366"/>
                  </a:lnTo>
                  <a:lnTo>
                    <a:pt x="215931" y="228375"/>
                  </a:lnTo>
                  <a:cubicBezTo>
                    <a:pt x="215931" y="164027"/>
                    <a:pt x="187163" y="111862"/>
                    <a:pt x="151676" y="111862"/>
                  </a:cubicBezTo>
                  <a:cubicBezTo>
                    <a:pt x="116189" y="111862"/>
                    <a:pt x="87421" y="164027"/>
                    <a:pt x="87421" y="228375"/>
                  </a:cubicBezTo>
                  <a:lnTo>
                    <a:pt x="88979" y="242366"/>
                  </a:lnTo>
                  <a:lnTo>
                    <a:pt x="36097" y="242366"/>
                  </a:lnTo>
                  <a:lnTo>
                    <a:pt x="34331" y="228374"/>
                  </a:lnTo>
                  <a:lnTo>
                    <a:pt x="41639" y="170478"/>
                  </a:lnTo>
                  <a:lnTo>
                    <a:pt x="39104" y="168730"/>
                  </a:lnTo>
                  <a:cubicBezTo>
                    <a:pt x="-9711" y="119915"/>
                    <a:pt x="-13314" y="44373"/>
                    <a:pt x="3105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93" name="フリーフォーム: 図形 1092">
              <a:extLst>
                <a:ext uri="{FF2B5EF4-FFF2-40B4-BE49-F238E27FC236}">
                  <a16:creationId xmlns:a16="http://schemas.microsoft.com/office/drawing/2014/main" id="{EDBD307A-805D-41AD-9EB3-96960DBFECF6}"/>
                </a:ext>
              </a:extLst>
            </p:cNvPr>
            <p:cNvSpPr/>
            <p:nvPr/>
          </p:nvSpPr>
          <p:spPr>
            <a:xfrm>
              <a:off x="2222073" y="4702840"/>
              <a:ext cx="174219" cy="156956"/>
            </a:xfrm>
            <a:custGeom>
              <a:avLst/>
              <a:gdLst>
                <a:gd name="connsiteX0" fmla="*/ 31058 w 269023"/>
                <a:gd name="connsiteY0" fmla="*/ 0 h 242366"/>
                <a:gd name="connsiteX1" fmla="*/ 45575 w 269023"/>
                <a:gd name="connsiteY1" fmla="*/ 65944 h 242366"/>
                <a:gd name="connsiteX2" fmla="*/ 67622 w 269023"/>
                <a:gd name="connsiteY2" fmla="*/ 98219 h 242366"/>
                <a:gd name="connsiteX3" fmla="*/ 68701 w 269023"/>
                <a:gd name="connsiteY3" fmla="*/ 95659 h 242366"/>
                <a:gd name="connsiteX4" fmla="*/ 151677 w 269023"/>
                <a:gd name="connsiteY4" fmla="*/ 40686 h 242366"/>
                <a:gd name="connsiteX5" fmla="*/ 269023 w 269023"/>
                <a:gd name="connsiteY5" fmla="*/ 228374 h 242366"/>
                <a:gd name="connsiteX6" fmla="*/ 267257 w 269023"/>
                <a:gd name="connsiteY6" fmla="*/ 242366 h 242366"/>
                <a:gd name="connsiteX7" fmla="*/ 214373 w 269023"/>
                <a:gd name="connsiteY7" fmla="*/ 242366 h 242366"/>
                <a:gd name="connsiteX8" fmla="*/ 215931 w 269023"/>
                <a:gd name="connsiteY8" fmla="*/ 228375 h 242366"/>
                <a:gd name="connsiteX9" fmla="*/ 151676 w 269023"/>
                <a:gd name="connsiteY9" fmla="*/ 111862 h 242366"/>
                <a:gd name="connsiteX10" fmla="*/ 87421 w 269023"/>
                <a:gd name="connsiteY10" fmla="*/ 228375 h 242366"/>
                <a:gd name="connsiteX11" fmla="*/ 88979 w 269023"/>
                <a:gd name="connsiteY11" fmla="*/ 242366 h 242366"/>
                <a:gd name="connsiteX12" fmla="*/ 36097 w 269023"/>
                <a:gd name="connsiteY12" fmla="*/ 242366 h 242366"/>
                <a:gd name="connsiteX13" fmla="*/ 34331 w 269023"/>
                <a:gd name="connsiteY13" fmla="*/ 228374 h 242366"/>
                <a:gd name="connsiteX14" fmla="*/ 41639 w 269023"/>
                <a:gd name="connsiteY14" fmla="*/ 170478 h 242366"/>
                <a:gd name="connsiteX15" fmla="*/ 39104 w 269023"/>
                <a:gd name="connsiteY15" fmla="*/ 168730 h 242366"/>
                <a:gd name="connsiteX16" fmla="*/ 31058 w 269023"/>
                <a:gd name="connsiteY16" fmla="*/ 0 h 242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9023" h="242366">
                  <a:moveTo>
                    <a:pt x="31058" y="0"/>
                  </a:moveTo>
                  <a:cubicBezTo>
                    <a:pt x="31418" y="22553"/>
                    <a:pt x="36449" y="44975"/>
                    <a:pt x="45575" y="65944"/>
                  </a:cubicBezTo>
                  <a:lnTo>
                    <a:pt x="67622" y="98219"/>
                  </a:lnTo>
                  <a:lnTo>
                    <a:pt x="68701" y="95659"/>
                  </a:lnTo>
                  <a:cubicBezTo>
                    <a:pt x="89937" y="61694"/>
                    <a:pt x="119273" y="40686"/>
                    <a:pt x="151677" y="40686"/>
                  </a:cubicBezTo>
                  <a:cubicBezTo>
                    <a:pt x="216485" y="40686"/>
                    <a:pt x="269023" y="124717"/>
                    <a:pt x="269023" y="228374"/>
                  </a:cubicBezTo>
                  <a:lnTo>
                    <a:pt x="267257" y="242366"/>
                  </a:lnTo>
                  <a:lnTo>
                    <a:pt x="214373" y="242366"/>
                  </a:lnTo>
                  <a:lnTo>
                    <a:pt x="215931" y="228375"/>
                  </a:lnTo>
                  <a:cubicBezTo>
                    <a:pt x="215931" y="164027"/>
                    <a:pt x="187163" y="111862"/>
                    <a:pt x="151676" y="111862"/>
                  </a:cubicBezTo>
                  <a:cubicBezTo>
                    <a:pt x="116189" y="111862"/>
                    <a:pt x="87421" y="164027"/>
                    <a:pt x="87421" y="228375"/>
                  </a:cubicBezTo>
                  <a:lnTo>
                    <a:pt x="88979" y="242366"/>
                  </a:lnTo>
                  <a:lnTo>
                    <a:pt x="36097" y="242366"/>
                  </a:lnTo>
                  <a:lnTo>
                    <a:pt x="34331" y="228374"/>
                  </a:lnTo>
                  <a:lnTo>
                    <a:pt x="41639" y="170478"/>
                  </a:lnTo>
                  <a:lnTo>
                    <a:pt x="39104" y="168730"/>
                  </a:lnTo>
                  <a:cubicBezTo>
                    <a:pt x="-9711" y="119915"/>
                    <a:pt x="-13314" y="44373"/>
                    <a:pt x="3105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D3ABA9AC-E31E-4380-ABD4-4D114CC1A9BE}"/>
              </a:ext>
            </a:extLst>
          </p:cNvPr>
          <p:cNvGrpSpPr/>
          <p:nvPr/>
        </p:nvGrpSpPr>
        <p:grpSpPr>
          <a:xfrm>
            <a:off x="6713216" y="4131679"/>
            <a:ext cx="1798366" cy="2310065"/>
            <a:chOff x="6713216" y="4131679"/>
            <a:chExt cx="1798366" cy="2310065"/>
          </a:xfrm>
        </p:grpSpPr>
        <p:grpSp>
          <p:nvGrpSpPr>
            <p:cNvPr id="856" name="グループ化 855">
              <a:extLst>
                <a:ext uri="{FF2B5EF4-FFF2-40B4-BE49-F238E27FC236}">
                  <a16:creationId xmlns:a16="http://schemas.microsoft.com/office/drawing/2014/main" id="{DCD0D02E-144A-4D1A-B050-8010E5F7A863}"/>
                </a:ext>
              </a:extLst>
            </p:cNvPr>
            <p:cNvGrpSpPr/>
            <p:nvPr/>
          </p:nvGrpSpPr>
          <p:grpSpPr>
            <a:xfrm>
              <a:off x="7318346" y="4131679"/>
              <a:ext cx="1193236" cy="2310065"/>
              <a:chOff x="7318346" y="1233204"/>
              <a:chExt cx="1193236" cy="2310065"/>
            </a:xfrm>
          </p:grpSpPr>
          <p:sp>
            <p:nvSpPr>
              <p:cNvPr id="857" name="片側の 2 つの角を丸めた四角形 144">
                <a:extLst>
                  <a:ext uri="{FF2B5EF4-FFF2-40B4-BE49-F238E27FC236}">
                    <a16:creationId xmlns:a16="http://schemas.microsoft.com/office/drawing/2014/main" id="{EAEE1F50-1C5B-4FFF-A919-DC18D5990B6C}"/>
                  </a:ext>
                </a:extLst>
              </p:cNvPr>
              <p:cNvSpPr/>
              <p:nvPr/>
            </p:nvSpPr>
            <p:spPr>
              <a:xfrm>
                <a:off x="7488253" y="2549525"/>
                <a:ext cx="840158" cy="993744"/>
              </a:xfrm>
              <a:prstGeom prst="round2SameRect">
                <a:avLst>
                  <a:gd name="adj1" fmla="val 39895"/>
                  <a:gd name="adj2" fmla="val 0"/>
                </a:avLst>
              </a:prstGeom>
              <a:pattFill prst="lgGrid">
                <a:fgClr>
                  <a:schemeClr val="accent4">
                    <a:lumMod val="20000"/>
                    <a:lumOff val="8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B9B8D711-8C2C-4B4F-8D98-65E386723221}"/>
                  </a:ext>
                </a:extLst>
              </p:cNvPr>
              <p:cNvSpPr/>
              <p:nvPr/>
            </p:nvSpPr>
            <p:spPr>
              <a:xfrm>
                <a:off x="7726618" y="2340367"/>
                <a:ext cx="382718" cy="34437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5992" h="35159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51598"/>
                      <a:pt x="262996" y="351598"/>
                    </a:cubicBezTo>
                    <a:cubicBezTo>
                      <a:pt x="117747" y="351598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0" name="台形 859">
                <a:extLst>
                  <a:ext uri="{FF2B5EF4-FFF2-40B4-BE49-F238E27FC236}">
                    <a16:creationId xmlns:a16="http://schemas.microsoft.com/office/drawing/2014/main" id="{3C8E88F4-D337-4D24-8266-551E3467DB39}"/>
                  </a:ext>
                </a:extLst>
              </p:cNvPr>
              <p:cNvSpPr/>
              <p:nvPr/>
            </p:nvSpPr>
            <p:spPr>
              <a:xfrm>
                <a:off x="7620651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339933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1" name="台形 860">
                <a:extLst>
                  <a:ext uri="{FF2B5EF4-FFF2-40B4-BE49-F238E27FC236}">
                    <a16:creationId xmlns:a16="http://schemas.microsoft.com/office/drawing/2014/main" id="{B7EFADE3-99DC-4FAB-BF00-CB5234ED02E9}"/>
                  </a:ext>
                </a:extLst>
              </p:cNvPr>
              <p:cNvSpPr/>
              <p:nvPr/>
            </p:nvSpPr>
            <p:spPr>
              <a:xfrm>
                <a:off x="8103883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339933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2" name="台形 861">
                <a:extLst>
                  <a:ext uri="{FF2B5EF4-FFF2-40B4-BE49-F238E27FC236}">
                    <a16:creationId xmlns:a16="http://schemas.microsoft.com/office/drawing/2014/main" id="{7EEBD25C-82BA-4B4F-BA05-C11415C1E2AC}"/>
                  </a:ext>
                </a:extLst>
              </p:cNvPr>
              <p:cNvSpPr/>
              <p:nvPr/>
            </p:nvSpPr>
            <p:spPr>
              <a:xfrm>
                <a:off x="7511213" y="2854448"/>
                <a:ext cx="810054" cy="688821"/>
              </a:xfrm>
              <a:prstGeom prst="trapezoid">
                <a:avLst>
                  <a:gd name="adj" fmla="val 15364"/>
                </a:avLst>
              </a:prstGeom>
              <a:solidFill>
                <a:srgbClr val="339933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D2B33435-DF76-4F03-A85D-9CB11FB01CA9}"/>
                  </a:ext>
                </a:extLst>
              </p:cNvPr>
              <p:cNvSpPr/>
              <p:nvPr/>
            </p:nvSpPr>
            <p:spPr>
              <a:xfrm>
                <a:off x="7592643" y="2538038"/>
                <a:ext cx="650667" cy="227586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0667" h="227586">
                    <a:moveTo>
                      <a:pt x="203612" y="1063"/>
                    </a:moveTo>
                    <a:cubicBezTo>
                      <a:pt x="215524" y="3119"/>
                      <a:pt x="226219" y="8104"/>
                      <a:pt x="232873" y="15528"/>
                    </a:cubicBezTo>
                    <a:lnTo>
                      <a:pt x="325334" y="118706"/>
                    </a:lnTo>
                    <a:lnTo>
                      <a:pt x="417794" y="15529"/>
                    </a:lnTo>
                    <a:cubicBezTo>
                      <a:pt x="424448" y="8105"/>
                      <a:pt x="435143" y="3120"/>
                      <a:pt x="447056" y="1064"/>
                    </a:cubicBezTo>
                    <a:cubicBezTo>
                      <a:pt x="458970" y="-993"/>
                      <a:pt x="472100" y="-121"/>
                      <a:pt x="483624" y="4166"/>
                    </a:cubicBezTo>
                    <a:lnTo>
                      <a:pt x="650560" y="66260"/>
                    </a:lnTo>
                    <a:cubicBezTo>
                      <a:pt x="654288" y="103497"/>
                      <a:pt x="560194" y="214952"/>
                      <a:pt x="505989" y="227586"/>
                    </a:cubicBezTo>
                    <a:lnTo>
                      <a:pt x="325333" y="142065"/>
                    </a:lnTo>
                    <a:lnTo>
                      <a:pt x="144678" y="227585"/>
                    </a:lnTo>
                    <a:cubicBezTo>
                      <a:pt x="90474" y="214951"/>
                      <a:pt x="-3621" y="103496"/>
                      <a:pt x="107" y="66259"/>
                    </a:cubicBezTo>
                    <a:lnTo>
                      <a:pt x="167043" y="4165"/>
                    </a:lnTo>
                    <a:cubicBezTo>
                      <a:pt x="178567" y="-122"/>
                      <a:pt x="191699" y="-994"/>
                      <a:pt x="203612" y="1063"/>
                    </a:cubicBezTo>
                    <a:close/>
                  </a:path>
                </a:pathLst>
              </a:custGeom>
              <a:solidFill>
                <a:srgbClr val="FFCC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4" name="楕円 863">
                <a:extLst>
                  <a:ext uri="{FF2B5EF4-FFF2-40B4-BE49-F238E27FC236}">
                    <a16:creationId xmlns:a16="http://schemas.microsoft.com/office/drawing/2014/main" id="{BE0F05E0-4C5C-4219-99FC-03508DC27445}"/>
                  </a:ext>
                </a:extLst>
              </p:cNvPr>
              <p:cNvSpPr/>
              <p:nvPr/>
            </p:nvSpPr>
            <p:spPr>
              <a:xfrm>
                <a:off x="7887350" y="2733779"/>
                <a:ext cx="57680" cy="5975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66" name="グループ化 865">
                <a:extLst>
                  <a:ext uri="{FF2B5EF4-FFF2-40B4-BE49-F238E27FC236}">
                    <a16:creationId xmlns:a16="http://schemas.microsoft.com/office/drawing/2014/main" id="{A854A378-13F2-466A-A6DC-4580FF81763B}"/>
                  </a:ext>
                </a:extLst>
              </p:cNvPr>
              <p:cNvGrpSpPr/>
              <p:nvPr/>
            </p:nvGrpSpPr>
            <p:grpSpPr>
              <a:xfrm flipH="1">
                <a:off x="8040206" y="2770817"/>
                <a:ext cx="456180" cy="755996"/>
                <a:chOff x="5845340" y="2770817"/>
                <a:chExt cx="456180" cy="755996"/>
              </a:xfrm>
              <a:pattFill prst="lgGrid">
                <a:fgClr>
                  <a:schemeClr val="accent4">
                    <a:lumMod val="20000"/>
                    <a:lumOff val="8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</p:grpSpPr>
            <p:sp>
              <p:nvSpPr>
                <p:cNvPr id="911" name="四角形: 角を丸くする 8">
                  <a:extLst>
                    <a:ext uri="{FF2B5EF4-FFF2-40B4-BE49-F238E27FC236}">
                      <a16:creationId xmlns:a16="http://schemas.microsoft.com/office/drawing/2014/main" id="{24ABF959-B966-4D9C-9E29-6004A0BEB172}"/>
                    </a:ext>
                  </a:extLst>
                </p:cNvPr>
                <p:cNvSpPr/>
                <p:nvPr/>
              </p:nvSpPr>
              <p:spPr>
                <a:xfrm rot="1501048">
                  <a:off x="5899200" y="2770817"/>
                  <a:ext cx="193907" cy="611509"/>
                </a:xfrm>
                <a:custGeom>
                  <a:avLst/>
                  <a:gdLst>
                    <a:gd name="connsiteX0" fmla="*/ 0 w 193907"/>
                    <a:gd name="connsiteY0" fmla="*/ 96954 h 708462"/>
                    <a:gd name="connsiteX1" fmla="*/ 96954 w 193907"/>
                    <a:gd name="connsiteY1" fmla="*/ 0 h 708462"/>
                    <a:gd name="connsiteX2" fmla="*/ 96954 w 193907"/>
                    <a:gd name="connsiteY2" fmla="*/ 0 h 708462"/>
                    <a:gd name="connsiteX3" fmla="*/ 193908 w 193907"/>
                    <a:gd name="connsiteY3" fmla="*/ 96954 h 708462"/>
                    <a:gd name="connsiteX4" fmla="*/ 193907 w 193907"/>
                    <a:gd name="connsiteY4" fmla="*/ 611509 h 708462"/>
                    <a:gd name="connsiteX5" fmla="*/ 96953 w 193907"/>
                    <a:gd name="connsiteY5" fmla="*/ 708463 h 708462"/>
                    <a:gd name="connsiteX6" fmla="*/ 96954 w 193907"/>
                    <a:gd name="connsiteY6" fmla="*/ 708462 h 708462"/>
                    <a:gd name="connsiteX7" fmla="*/ 0 w 193907"/>
                    <a:gd name="connsiteY7" fmla="*/ 611508 h 708462"/>
                    <a:gd name="connsiteX8" fmla="*/ 0 w 193907"/>
                    <a:gd name="connsiteY8" fmla="*/ 96954 h 708462"/>
                    <a:gd name="connsiteX0" fmla="*/ 0 w 193908"/>
                    <a:gd name="connsiteY0" fmla="*/ 96954 h 708463"/>
                    <a:gd name="connsiteX1" fmla="*/ 96954 w 193908"/>
                    <a:gd name="connsiteY1" fmla="*/ 0 h 708463"/>
                    <a:gd name="connsiteX2" fmla="*/ 193908 w 193908"/>
                    <a:gd name="connsiteY2" fmla="*/ 96954 h 708463"/>
                    <a:gd name="connsiteX3" fmla="*/ 193907 w 193908"/>
                    <a:gd name="connsiteY3" fmla="*/ 611509 h 708463"/>
                    <a:gd name="connsiteX4" fmla="*/ 96953 w 193908"/>
                    <a:gd name="connsiteY4" fmla="*/ 708463 h 708463"/>
                    <a:gd name="connsiteX5" fmla="*/ 96954 w 193908"/>
                    <a:gd name="connsiteY5" fmla="*/ 708462 h 708463"/>
                    <a:gd name="connsiteX6" fmla="*/ 0 w 193908"/>
                    <a:gd name="connsiteY6" fmla="*/ 611508 h 708463"/>
                    <a:gd name="connsiteX7" fmla="*/ 0 w 193908"/>
                    <a:gd name="connsiteY7" fmla="*/ 96954 h 708463"/>
                    <a:gd name="connsiteX0" fmla="*/ 96954 w 193908"/>
                    <a:gd name="connsiteY0" fmla="*/ 0 h 708463"/>
                    <a:gd name="connsiteX1" fmla="*/ 193908 w 193908"/>
                    <a:gd name="connsiteY1" fmla="*/ 96954 h 708463"/>
                    <a:gd name="connsiteX2" fmla="*/ 193907 w 193908"/>
                    <a:gd name="connsiteY2" fmla="*/ 611509 h 708463"/>
                    <a:gd name="connsiteX3" fmla="*/ 96953 w 193908"/>
                    <a:gd name="connsiteY3" fmla="*/ 708463 h 708463"/>
                    <a:gd name="connsiteX4" fmla="*/ 96954 w 193908"/>
                    <a:gd name="connsiteY4" fmla="*/ 708462 h 708463"/>
                    <a:gd name="connsiteX5" fmla="*/ 0 w 193908"/>
                    <a:gd name="connsiteY5" fmla="*/ 611508 h 708463"/>
                    <a:gd name="connsiteX6" fmla="*/ 0 w 193908"/>
                    <a:gd name="connsiteY6" fmla="*/ 96954 h 708463"/>
                    <a:gd name="connsiteX7" fmla="*/ 188394 w 193908"/>
                    <a:gd name="connsiteY7" fmla="*/ 91440 h 708463"/>
                    <a:gd name="connsiteX0" fmla="*/ 193908 w 193908"/>
                    <a:gd name="connsiteY0" fmla="*/ 58607 h 670116"/>
                    <a:gd name="connsiteX1" fmla="*/ 193907 w 193908"/>
                    <a:gd name="connsiteY1" fmla="*/ 573162 h 670116"/>
                    <a:gd name="connsiteX2" fmla="*/ 96953 w 193908"/>
                    <a:gd name="connsiteY2" fmla="*/ 670116 h 670116"/>
                    <a:gd name="connsiteX3" fmla="*/ 96954 w 193908"/>
                    <a:gd name="connsiteY3" fmla="*/ 670115 h 670116"/>
                    <a:gd name="connsiteX4" fmla="*/ 0 w 193908"/>
                    <a:gd name="connsiteY4" fmla="*/ 573161 h 670116"/>
                    <a:gd name="connsiteX5" fmla="*/ 0 w 193908"/>
                    <a:gd name="connsiteY5" fmla="*/ 58607 h 670116"/>
                    <a:gd name="connsiteX6" fmla="*/ 188394 w 193908"/>
                    <a:gd name="connsiteY6" fmla="*/ 53093 h 670116"/>
                    <a:gd name="connsiteX0" fmla="*/ 193908 w 193908"/>
                    <a:gd name="connsiteY0" fmla="*/ 0 h 611509"/>
                    <a:gd name="connsiteX1" fmla="*/ 193907 w 193908"/>
                    <a:gd name="connsiteY1" fmla="*/ 514555 h 611509"/>
                    <a:gd name="connsiteX2" fmla="*/ 96953 w 193908"/>
                    <a:gd name="connsiteY2" fmla="*/ 611509 h 611509"/>
                    <a:gd name="connsiteX3" fmla="*/ 96954 w 193908"/>
                    <a:gd name="connsiteY3" fmla="*/ 611508 h 611509"/>
                    <a:gd name="connsiteX4" fmla="*/ 0 w 193908"/>
                    <a:gd name="connsiteY4" fmla="*/ 514554 h 611509"/>
                    <a:gd name="connsiteX5" fmla="*/ 0 w 193908"/>
                    <a:gd name="connsiteY5" fmla="*/ 0 h 611509"/>
                    <a:gd name="connsiteX0" fmla="*/ 193908 w 195377"/>
                    <a:gd name="connsiteY0" fmla="*/ 0 h 611509"/>
                    <a:gd name="connsiteX1" fmla="*/ 193907 w 195377"/>
                    <a:gd name="connsiteY1" fmla="*/ 514555 h 611509"/>
                    <a:gd name="connsiteX2" fmla="*/ 96953 w 195377"/>
                    <a:gd name="connsiteY2" fmla="*/ 611509 h 611509"/>
                    <a:gd name="connsiteX3" fmla="*/ 96954 w 195377"/>
                    <a:gd name="connsiteY3" fmla="*/ 611508 h 611509"/>
                    <a:gd name="connsiteX4" fmla="*/ 0 w 195377"/>
                    <a:gd name="connsiteY4" fmla="*/ 514554 h 611509"/>
                    <a:gd name="connsiteX5" fmla="*/ 0 w 195377"/>
                    <a:gd name="connsiteY5" fmla="*/ 0 h 611509"/>
                    <a:gd name="connsiteX0" fmla="*/ 171756 w 196825"/>
                    <a:gd name="connsiteY0" fmla="*/ 189028 h 611509"/>
                    <a:gd name="connsiteX1" fmla="*/ 193907 w 196825"/>
                    <a:gd name="connsiteY1" fmla="*/ 514555 h 611509"/>
                    <a:gd name="connsiteX2" fmla="*/ 96953 w 196825"/>
                    <a:gd name="connsiteY2" fmla="*/ 611509 h 611509"/>
                    <a:gd name="connsiteX3" fmla="*/ 96954 w 196825"/>
                    <a:gd name="connsiteY3" fmla="*/ 611508 h 611509"/>
                    <a:gd name="connsiteX4" fmla="*/ 0 w 196825"/>
                    <a:gd name="connsiteY4" fmla="*/ 514554 h 611509"/>
                    <a:gd name="connsiteX5" fmla="*/ 0 w 196825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3907" h="611509">
                      <a:moveTo>
                        <a:pt x="187007" y="334324"/>
                      </a:moveTo>
                      <a:lnTo>
                        <a:pt x="193907" y="514555"/>
                      </a:lnTo>
                      <a:cubicBezTo>
                        <a:pt x="181440" y="584969"/>
                        <a:pt x="150499" y="611509"/>
                        <a:pt x="96953" y="611509"/>
                      </a:cubicBezTo>
                      <a:lnTo>
                        <a:pt x="96954" y="611508"/>
                      </a:lnTo>
                      <a:cubicBezTo>
                        <a:pt x="43408" y="611508"/>
                        <a:pt x="0" y="568100"/>
                        <a:pt x="0" y="514554"/>
                      </a:cubicBezTo>
                      <a:lnTo>
                        <a:pt x="0" y="0"/>
                      </a:lnTo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2" name="フリーフォーム: 図形 911">
                  <a:extLst>
                    <a:ext uri="{FF2B5EF4-FFF2-40B4-BE49-F238E27FC236}">
                      <a16:creationId xmlns:a16="http://schemas.microsoft.com/office/drawing/2014/main" id="{7A5AE795-6FCE-452F-9703-B46006C92F21}"/>
                    </a:ext>
                  </a:extLst>
                </p:cNvPr>
                <p:cNvSpPr/>
                <p:nvPr/>
              </p:nvSpPr>
              <p:spPr>
                <a:xfrm rot="18870612">
                  <a:off x="5974638" y="3199931"/>
                  <a:ext cx="197584" cy="456180"/>
                </a:xfrm>
                <a:custGeom>
                  <a:avLst/>
                  <a:gdLst>
                    <a:gd name="connsiteX0" fmla="*/ 169091 w 198102"/>
                    <a:gd name="connsiteY0" fmla="*/ 29012 h 592561"/>
                    <a:gd name="connsiteX1" fmla="*/ 198102 w 198102"/>
                    <a:gd name="connsiteY1" fmla="*/ 99051 h 592561"/>
                    <a:gd name="connsiteX2" fmla="*/ 198102 w 198102"/>
                    <a:gd name="connsiteY2" fmla="*/ 592561 h 592561"/>
                    <a:gd name="connsiteX3" fmla="*/ 0 w 198102"/>
                    <a:gd name="connsiteY3" fmla="*/ 391043 h 592561"/>
                    <a:gd name="connsiteX4" fmla="*/ 0 w 198102"/>
                    <a:gd name="connsiteY4" fmla="*/ 99051 h 592561"/>
                    <a:gd name="connsiteX5" fmla="*/ 99051 w 198102"/>
                    <a:gd name="connsiteY5" fmla="*/ 0 h 592561"/>
                    <a:gd name="connsiteX6" fmla="*/ 169091 w 198102"/>
                    <a:gd name="connsiteY6" fmla="*/ 29012 h 592561"/>
                    <a:gd name="connsiteX0" fmla="*/ 169091 w 260531"/>
                    <a:gd name="connsiteY0" fmla="*/ 29012 h 592561"/>
                    <a:gd name="connsiteX1" fmla="*/ 198102 w 260531"/>
                    <a:gd name="connsiteY1" fmla="*/ 99051 h 592561"/>
                    <a:gd name="connsiteX2" fmla="*/ 198102 w 260531"/>
                    <a:gd name="connsiteY2" fmla="*/ 592561 h 592561"/>
                    <a:gd name="connsiteX3" fmla="*/ 0 w 260531"/>
                    <a:gd name="connsiteY3" fmla="*/ 391043 h 592561"/>
                    <a:gd name="connsiteX4" fmla="*/ 0 w 260531"/>
                    <a:gd name="connsiteY4" fmla="*/ 99051 h 592561"/>
                    <a:gd name="connsiteX5" fmla="*/ 99051 w 260531"/>
                    <a:gd name="connsiteY5" fmla="*/ 0 h 592561"/>
                    <a:gd name="connsiteX6" fmla="*/ 260531 w 260531"/>
                    <a:gd name="connsiteY6" fmla="*/ 120452 h 592561"/>
                    <a:gd name="connsiteX0" fmla="*/ 169091 w 198102"/>
                    <a:gd name="connsiteY0" fmla="*/ 29012 h 592561"/>
                    <a:gd name="connsiteX1" fmla="*/ 198102 w 198102"/>
                    <a:gd name="connsiteY1" fmla="*/ 99051 h 592561"/>
                    <a:gd name="connsiteX2" fmla="*/ 198102 w 198102"/>
                    <a:gd name="connsiteY2" fmla="*/ 592561 h 592561"/>
                    <a:gd name="connsiteX3" fmla="*/ 0 w 198102"/>
                    <a:gd name="connsiteY3" fmla="*/ 391043 h 592561"/>
                    <a:gd name="connsiteX4" fmla="*/ 0 w 198102"/>
                    <a:gd name="connsiteY4" fmla="*/ 99051 h 592561"/>
                    <a:gd name="connsiteX5" fmla="*/ 99051 w 198102"/>
                    <a:gd name="connsiteY5" fmla="*/ 0 h 592561"/>
                    <a:gd name="connsiteX0" fmla="*/ 198102 w 198102"/>
                    <a:gd name="connsiteY0" fmla="*/ 99051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0964 w 198102"/>
                    <a:gd name="connsiteY0" fmla="*/ 146138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7584 w 198102"/>
                    <a:gd name="connsiteY0" fmla="*/ 159666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7584 w 198102"/>
                    <a:gd name="connsiteY0" fmla="*/ 166401 h 599296"/>
                    <a:gd name="connsiteX1" fmla="*/ 198102 w 198102"/>
                    <a:gd name="connsiteY1" fmla="*/ 599296 h 599296"/>
                    <a:gd name="connsiteX2" fmla="*/ 0 w 198102"/>
                    <a:gd name="connsiteY2" fmla="*/ 397778 h 599296"/>
                    <a:gd name="connsiteX3" fmla="*/ 0 w 198102"/>
                    <a:gd name="connsiteY3" fmla="*/ 105786 h 599296"/>
                    <a:gd name="connsiteX4" fmla="*/ 99110 w 198102"/>
                    <a:gd name="connsiteY4" fmla="*/ 0 h 599296"/>
                    <a:gd name="connsiteX0" fmla="*/ 197584 w 198102"/>
                    <a:gd name="connsiteY0" fmla="*/ 166401 h 599296"/>
                    <a:gd name="connsiteX1" fmla="*/ 198102 w 198102"/>
                    <a:gd name="connsiteY1" fmla="*/ 599296 h 599296"/>
                    <a:gd name="connsiteX2" fmla="*/ 0 w 198102"/>
                    <a:gd name="connsiteY2" fmla="*/ 397778 h 599296"/>
                    <a:gd name="connsiteX3" fmla="*/ 0 w 198102"/>
                    <a:gd name="connsiteY3" fmla="*/ 105786 h 599296"/>
                    <a:gd name="connsiteX4" fmla="*/ 99110 w 198102"/>
                    <a:gd name="connsiteY4" fmla="*/ 0 h 599296"/>
                    <a:gd name="connsiteX0" fmla="*/ 197584 w 198102"/>
                    <a:gd name="connsiteY0" fmla="*/ 60615 h 493510"/>
                    <a:gd name="connsiteX1" fmla="*/ 198102 w 198102"/>
                    <a:gd name="connsiteY1" fmla="*/ 493510 h 493510"/>
                    <a:gd name="connsiteX2" fmla="*/ 0 w 198102"/>
                    <a:gd name="connsiteY2" fmla="*/ 291992 h 493510"/>
                    <a:gd name="connsiteX3" fmla="*/ 0 w 198102"/>
                    <a:gd name="connsiteY3" fmla="*/ 0 h 493510"/>
                    <a:gd name="connsiteX0" fmla="*/ 197584 w 197584"/>
                    <a:gd name="connsiteY0" fmla="*/ 60615 h 456180"/>
                    <a:gd name="connsiteX1" fmla="*/ 164745 w 197584"/>
                    <a:gd name="connsiteY1" fmla="*/ 456180 h 456180"/>
                    <a:gd name="connsiteX2" fmla="*/ 0 w 197584"/>
                    <a:gd name="connsiteY2" fmla="*/ 291992 h 456180"/>
                    <a:gd name="connsiteX3" fmla="*/ 0 w 197584"/>
                    <a:gd name="connsiteY3" fmla="*/ 0 h 456180"/>
                    <a:gd name="connsiteX0" fmla="*/ 197584 w 197584"/>
                    <a:gd name="connsiteY0" fmla="*/ 60615 h 456180"/>
                    <a:gd name="connsiteX1" fmla="*/ 164745 w 197584"/>
                    <a:gd name="connsiteY1" fmla="*/ 456180 h 456180"/>
                    <a:gd name="connsiteX2" fmla="*/ 0 w 197584"/>
                    <a:gd name="connsiteY2" fmla="*/ 291992 h 456180"/>
                    <a:gd name="connsiteX3" fmla="*/ 0 w 197584"/>
                    <a:gd name="connsiteY3" fmla="*/ 0 h 456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7584" h="456180">
                      <a:moveTo>
                        <a:pt x="197584" y="60615"/>
                      </a:moveTo>
                      <a:lnTo>
                        <a:pt x="164745" y="456180"/>
                      </a:lnTo>
                      <a:lnTo>
                        <a:pt x="0" y="291992"/>
                      </a:lnTo>
                      <a:lnTo>
                        <a:pt x="0" y="0"/>
                      </a:lnTo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67" name="グループ化 866">
                <a:extLst>
                  <a:ext uri="{FF2B5EF4-FFF2-40B4-BE49-F238E27FC236}">
                    <a16:creationId xmlns:a16="http://schemas.microsoft.com/office/drawing/2014/main" id="{8C55EF7D-9C18-4B8F-87CB-959F5585063C}"/>
                  </a:ext>
                </a:extLst>
              </p:cNvPr>
              <p:cNvGrpSpPr/>
              <p:nvPr/>
            </p:nvGrpSpPr>
            <p:grpSpPr>
              <a:xfrm rot="16200000" flipH="1">
                <a:off x="7451501" y="2235994"/>
                <a:ext cx="296112" cy="296112"/>
                <a:chOff x="6070600" y="2196792"/>
                <a:chExt cx="296112" cy="296112"/>
              </a:xfrm>
              <a:solidFill>
                <a:srgbClr val="339933"/>
              </a:solidFill>
            </p:grpSpPr>
            <p:sp>
              <p:nvSpPr>
                <p:cNvPr id="909" name="涙形 908">
                  <a:extLst>
                    <a:ext uri="{FF2B5EF4-FFF2-40B4-BE49-F238E27FC236}">
                      <a16:creationId xmlns:a16="http://schemas.microsoft.com/office/drawing/2014/main" id="{F7CF3232-A1F1-42BC-AA81-E2D86B0E7CE2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0" name="涙形 909">
                  <a:extLst>
                    <a:ext uri="{FF2B5EF4-FFF2-40B4-BE49-F238E27FC236}">
                      <a16:creationId xmlns:a16="http://schemas.microsoft.com/office/drawing/2014/main" id="{D072D0F9-B293-4991-B111-87225C011408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0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68" name="グループ化 867">
                <a:extLst>
                  <a:ext uri="{FF2B5EF4-FFF2-40B4-BE49-F238E27FC236}">
                    <a16:creationId xmlns:a16="http://schemas.microsoft.com/office/drawing/2014/main" id="{68FF80AF-D28B-4044-A4E4-364C04381955}"/>
                  </a:ext>
                </a:extLst>
              </p:cNvPr>
              <p:cNvGrpSpPr/>
              <p:nvPr/>
            </p:nvGrpSpPr>
            <p:grpSpPr>
              <a:xfrm rot="5400000">
                <a:off x="8099598" y="2235994"/>
                <a:ext cx="296112" cy="296112"/>
                <a:chOff x="6070600" y="2196792"/>
                <a:chExt cx="296112" cy="296112"/>
              </a:xfrm>
              <a:solidFill>
                <a:srgbClr val="339933"/>
              </a:solidFill>
            </p:grpSpPr>
            <p:sp>
              <p:nvSpPr>
                <p:cNvPr id="907" name="涙形 906">
                  <a:extLst>
                    <a:ext uri="{FF2B5EF4-FFF2-40B4-BE49-F238E27FC236}">
                      <a16:creationId xmlns:a16="http://schemas.microsoft.com/office/drawing/2014/main" id="{F9482614-0846-4995-984C-AD780C9B0B6E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8" name="涙形 907">
                  <a:extLst>
                    <a:ext uri="{FF2B5EF4-FFF2-40B4-BE49-F238E27FC236}">
                      <a16:creationId xmlns:a16="http://schemas.microsoft.com/office/drawing/2014/main" id="{52F87495-1411-4677-A9AF-5A31907ECD60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0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69" name="グループ化 868">
                <a:extLst>
                  <a:ext uri="{FF2B5EF4-FFF2-40B4-BE49-F238E27FC236}">
                    <a16:creationId xmlns:a16="http://schemas.microsoft.com/office/drawing/2014/main" id="{5C5D1C17-2120-4BBC-924F-ACCCB53E69CF}"/>
                  </a:ext>
                </a:extLst>
              </p:cNvPr>
              <p:cNvGrpSpPr/>
              <p:nvPr/>
            </p:nvGrpSpPr>
            <p:grpSpPr>
              <a:xfrm>
                <a:off x="7318346" y="1405435"/>
                <a:ext cx="1193236" cy="656581"/>
                <a:chOff x="4376033" y="1381139"/>
                <a:chExt cx="1193236" cy="656581"/>
              </a:xfrm>
              <a:solidFill>
                <a:srgbClr val="339933"/>
              </a:solidFill>
            </p:grpSpPr>
            <p:sp>
              <p:nvSpPr>
                <p:cNvPr id="905" name="四角形: 角を丸くする 904">
                  <a:extLst>
                    <a:ext uri="{FF2B5EF4-FFF2-40B4-BE49-F238E27FC236}">
                      <a16:creationId xmlns:a16="http://schemas.microsoft.com/office/drawing/2014/main" id="{F4D4F4B8-8414-40CB-8AF1-273B654A2F94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6" name="四角形: 角を丸くする 905">
                  <a:extLst>
                    <a:ext uri="{FF2B5EF4-FFF2-40B4-BE49-F238E27FC236}">
                      <a16:creationId xmlns:a16="http://schemas.microsoft.com/office/drawing/2014/main" id="{8A07505D-51B0-477C-9E5D-B7EF89EEE1EA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A8E5780E-D132-4861-BEBC-FF42B62DAE22}"/>
                  </a:ext>
                </a:extLst>
              </p:cNvPr>
              <p:cNvSpPr/>
              <p:nvPr/>
            </p:nvSpPr>
            <p:spPr>
              <a:xfrm>
                <a:off x="7349167" y="1281806"/>
                <a:ext cx="1142372" cy="968568"/>
              </a:xfrm>
              <a:custGeom>
                <a:avLst/>
                <a:gdLst>
                  <a:gd name="connsiteX0" fmla="*/ 662867 w 1287792"/>
                  <a:gd name="connsiteY0" fmla="*/ 0 h 841671"/>
                  <a:gd name="connsiteX1" fmla="*/ 793878 w 1287792"/>
                  <a:gd name="connsiteY1" fmla="*/ 40018 h 841671"/>
                  <a:gd name="connsiteX2" fmla="*/ 804763 w 1287792"/>
                  <a:gd name="connsiteY2" fmla="*/ 48999 h 841671"/>
                  <a:gd name="connsiteX3" fmla="*/ 846955 w 1287792"/>
                  <a:gd name="connsiteY3" fmla="*/ 44746 h 841671"/>
                  <a:gd name="connsiteX4" fmla="*/ 1062862 w 1287792"/>
                  <a:gd name="connsiteY4" fmla="*/ 187859 h 841671"/>
                  <a:gd name="connsiteX5" fmla="*/ 1066023 w 1287792"/>
                  <a:gd name="connsiteY5" fmla="*/ 198040 h 841671"/>
                  <a:gd name="connsiteX6" fmla="*/ 1096438 w 1287792"/>
                  <a:gd name="connsiteY6" fmla="*/ 207481 h 841671"/>
                  <a:gd name="connsiteX7" fmla="*/ 1239550 w 1287792"/>
                  <a:gd name="connsiteY7" fmla="*/ 423388 h 841671"/>
                  <a:gd name="connsiteX8" fmla="*/ 1235689 w 1287792"/>
                  <a:gd name="connsiteY8" fmla="*/ 461692 h 841671"/>
                  <a:gd name="connsiteX9" fmla="*/ 1247774 w 1287792"/>
                  <a:gd name="connsiteY9" fmla="*/ 476339 h 841671"/>
                  <a:gd name="connsiteX10" fmla="*/ 1287792 w 1287792"/>
                  <a:gd name="connsiteY10" fmla="*/ 607350 h 841671"/>
                  <a:gd name="connsiteX11" fmla="*/ 1053471 w 1287792"/>
                  <a:gd name="connsiteY11" fmla="*/ 841671 h 841671"/>
                  <a:gd name="connsiteX12" fmla="*/ 819150 w 1287792"/>
                  <a:gd name="connsiteY12" fmla="*/ 607350 h 841671"/>
                  <a:gd name="connsiteX13" fmla="*/ 823012 w 1287792"/>
                  <a:gd name="connsiteY13" fmla="*/ 569046 h 841671"/>
                  <a:gd name="connsiteX14" fmla="*/ 810927 w 1287792"/>
                  <a:gd name="connsiteY14" fmla="*/ 554399 h 841671"/>
                  <a:gd name="connsiteX15" fmla="*/ 787027 w 1287792"/>
                  <a:gd name="connsiteY15" fmla="*/ 504684 h 841671"/>
                  <a:gd name="connsiteX16" fmla="*/ 755746 w 1287792"/>
                  <a:gd name="connsiteY16" fmla="*/ 494974 h 841671"/>
                  <a:gd name="connsiteX17" fmla="*/ 705296 w 1287792"/>
                  <a:gd name="connsiteY17" fmla="*/ 464365 h 841671"/>
                  <a:gd name="connsiteX18" fmla="*/ 662867 w 1287792"/>
                  <a:gd name="connsiteY18" fmla="*/ 468642 h 841671"/>
                  <a:gd name="connsiteX19" fmla="*/ 615643 w 1287792"/>
                  <a:gd name="connsiteY19" fmla="*/ 463881 h 841671"/>
                  <a:gd name="connsiteX20" fmla="*/ 595406 w 1287792"/>
                  <a:gd name="connsiteY20" fmla="*/ 457599 h 841671"/>
                  <a:gd name="connsiteX21" fmla="*/ 576292 w 1287792"/>
                  <a:gd name="connsiteY21" fmla="*/ 473370 h 841671"/>
                  <a:gd name="connsiteX22" fmla="*/ 514961 w 1287792"/>
                  <a:gd name="connsiteY22" fmla="*/ 502853 h 841671"/>
                  <a:gd name="connsiteX23" fmla="*/ 500534 w 1287792"/>
                  <a:gd name="connsiteY23" fmla="*/ 505035 h 841671"/>
                  <a:gd name="connsiteX24" fmla="*/ 500066 w 1287792"/>
                  <a:gd name="connsiteY24" fmla="*/ 507353 h 841671"/>
                  <a:gd name="connsiteX25" fmla="*/ 464972 w 1287792"/>
                  <a:gd name="connsiteY25" fmla="*/ 565195 h 841671"/>
                  <a:gd name="connsiteX26" fmla="*/ 460882 w 1287792"/>
                  <a:gd name="connsiteY26" fmla="*/ 568912 h 841671"/>
                  <a:gd name="connsiteX27" fmla="*/ 468642 w 1287792"/>
                  <a:gd name="connsiteY27" fmla="*/ 607350 h 841671"/>
                  <a:gd name="connsiteX28" fmla="*/ 234321 w 1287792"/>
                  <a:gd name="connsiteY28" fmla="*/ 841671 h 841671"/>
                  <a:gd name="connsiteX29" fmla="*/ 0 w 1287792"/>
                  <a:gd name="connsiteY29" fmla="*/ 607350 h 841671"/>
                  <a:gd name="connsiteX30" fmla="*/ 18414 w 1287792"/>
                  <a:gd name="connsiteY30" fmla="*/ 516142 h 841671"/>
                  <a:gd name="connsiteX31" fmla="*/ 58133 w 1287792"/>
                  <a:gd name="connsiteY31" fmla="*/ 457231 h 841671"/>
                  <a:gd name="connsiteX32" fmla="*/ 49838 w 1287792"/>
                  <a:gd name="connsiteY32" fmla="*/ 416145 h 841671"/>
                  <a:gd name="connsiteX33" fmla="*/ 192950 w 1287792"/>
                  <a:gd name="connsiteY33" fmla="*/ 200238 h 841671"/>
                  <a:gd name="connsiteX34" fmla="*/ 229143 w 1287792"/>
                  <a:gd name="connsiteY34" fmla="*/ 189003 h 841671"/>
                  <a:gd name="connsiteX35" fmla="*/ 229374 w 1287792"/>
                  <a:gd name="connsiteY35" fmla="*/ 187859 h 841671"/>
                  <a:gd name="connsiteX36" fmla="*/ 445281 w 1287792"/>
                  <a:gd name="connsiteY36" fmla="*/ 44746 h 841671"/>
                  <a:gd name="connsiteX37" fmla="*/ 492505 w 1287792"/>
                  <a:gd name="connsiteY37" fmla="*/ 49507 h 841671"/>
                  <a:gd name="connsiteX38" fmla="*/ 512742 w 1287792"/>
                  <a:gd name="connsiteY38" fmla="*/ 55789 h 841671"/>
                  <a:gd name="connsiteX39" fmla="*/ 531856 w 1287792"/>
                  <a:gd name="connsiteY39" fmla="*/ 40018 h 841671"/>
                  <a:gd name="connsiteX40" fmla="*/ 662867 w 1287792"/>
                  <a:gd name="connsiteY40" fmla="*/ 0 h 841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287792" h="841671">
                    <a:moveTo>
                      <a:pt x="662867" y="0"/>
                    </a:moveTo>
                    <a:cubicBezTo>
                      <a:pt x="711396" y="0"/>
                      <a:pt x="756480" y="14753"/>
                      <a:pt x="793878" y="40018"/>
                    </a:cubicBezTo>
                    <a:lnTo>
                      <a:pt x="804763" y="48999"/>
                    </a:lnTo>
                    <a:lnTo>
                      <a:pt x="846955" y="44746"/>
                    </a:lnTo>
                    <a:cubicBezTo>
                      <a:pt x="944014" y="44746"/>
                      <a:pt x="1027290" y="103757"/>
                      <a:pt x="1062862" y="187859"/>
                    </a:cubicBezTo>
                    <a:lnTo>
                      <a:pt x="1066023" y="198040"/>
                    </a:lnTo>
                    <a:lnTo>
                      <a:pt x="1096438" y="207481"/>
                    </a:lnTo>
                    <a:cubicBezTo>
                      <a:pt x="1180539" y="243053"/>
                      <a:pt x="1239550" y="326329"/>
                      <a:pt x="1239550" y="423388"/>
                    </a:cubicBezTo>
                    <a:lnTo>
                      <a:pt x="1235689" y="461692"/>
                    </a:lnTo>
                    <a:lnTo>
                      <a:pt x="1247774" y="476339"/>
                    </a:lnTo>
                    <a:cubicBezTo>
                      <a:pt x="1273039" y="513737"/>
                      <a:pt x="1287792" y="558821"/>
                      <a:pt x="1287792" y="607350"/>
                    </a:cubicBezTo>
                    <a:cubicBezTo>
                      <a:pt x="1287792" y="736762"/>
                      <a:pt x="1182883" y="841671"/>
                      <a:pt x="1053471" y="841671"/>
                    </a:cubicBezTo>
                    <a:cubicBezTo>
                      <a:pt x="924059" y="841671"/>
                      <a:pt x="819150" y="736762"/>
                      <a:pt x="819150" y="607350"/>
                    </a:cubicBezTo>
                    <a:lnTo>
                      <a:pt x="823012" y="569046"/>
                    </a:lnTo>
                    <a:lnTo>
                      <a:pt x="810927" y="554399"/>
                    </a:lnTo>
                    <a:lnTo>
                      <a:pt x="787027" y="504684"/>
                    </a:lnTo>
                    <a:lnTo>
                      <a:pt x="755746" y="494974"/>
                    </a:lnTo>
                    <a:lnTo>
                      <a:pt x="705296" y="464365"/>
                    </a:lnTo>
                    <a:lnTo>
                      <a:pt x="662867" y="468642"/>
                    </a:lnTo>
                    <a:cubicBezTo>
                      <a:pt x="646690" y="468642"/>
                      <a:pt x="630897" y="467003"/>
                      <a:pt x="615643" y="463881"/>
                    </a:cubicBezTo>
                    <a:lnTo>
                      <a:pt x="595406" y="457599"/>
                    </a:lnTo>
                    <a:lnTo>
                      <a:pt x="576292" y="473370"/>
                    </a:lnTo>
                    <a:cubicBezTo>
                      <a:pt x="557593" y="486002"/>
                      <a:pt x="536973" y="496007"/>
                      <a:pt x="514961" y="502853"/>
                    </a:cubicBezTo>
                    <a:lnTo>
                      <a:pt x="500534" y="505035"/>
                    </a:lnTo>
                    <a:lnTo>
                      <a:pt x="500066" y="507353"/>
                    </a:lnTo>
                    <a:cubicBezTo>
                      <a:pt x="491173" y="528379"/>
                      <a:pt x="479298" y="547836"/>
                      <a:pt x="464972" y="565195"/>
                    </a:cubicBezTo>
                    <a:lnTo>
                      <a:pt x="460882" y="568912"/>
                    </a:lnTo>
                    <a:lnTo>
                      <a:pt x="468642" y="607350"/>
                    </a:lnTo>
                    <a:cubicBezTo>
                      <a:pt x="468642" y="736762"/>
                      <a:pt x="363733" y="841671"/>
                      <a:pt x="234321" y="841671"/>
                    </a:cubicBezTo>
                    <a:cubicBezTo>
                      <a:pt x="104909" y="841671"/>
                      <a:pt x="0" y="736762"/>
                      <a:pt x="0" y="607350"/>
                    </a:cubicBezTo>
                    <a:cubicBezTo>
                      <a:pt x="0" y="574997"/>
                      <a:pt x="6557" y="544175"/>
                      <a:pt x="18414" y="516142"/>
                    </a:cubicBezTo>
                    <a:lnTo>
                      <a:pt x="58133" y="457231"/>
                    </a:lnTo>
                    <a:lnTo>
                      <a:pt x="49838" y="416145"/>
                    </a:lnTo>
                    <a:cubicBezTo>
                      <a:pt x="49838" y="319086"/>
                      <a:pt x="108849" y="235810"/>
                      <a:pt x="192950" y="200238"/>
                    </a:cubicBezTo>
                    <a:lnTo>
                      <a:pt x="229143" y="189003"/>
                    </a:lnTo>
                    <a:lnTo>
                      <a:pt x="229374" y="187859"/>
                    </a:lnTo>
                    <a:cubicBezTo>
                      <a:pt x="264946" y="103757"/>
                      <a:pt x="348222" y="44746"/>
                      <a:pt x="445281" y="44746"/>
                    </a:cubicBezTo>
                    <a:cubicBezTo>
                      <a:pt x="461457" y="44746"/>
                      <a:pt x="477251" y="46385"/>
                      <a:pt x="492505" y="49507"/>
                    </a:cubicBezTo>
                    <a:lnTo>
                      <a:pt x="512742" y="55789"/>
                    </a:lnTo>
                    <a:lnTo>
                      <a:pt x="531856" y="40018"/>
                    </a:lnTo>
                    <a:cubicBezTo>
                      <a:pt x="569254" y="14753"/>
                      <a:pt x="614337" y="0"/>
                      <a:pt x="66286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71" name="グループ化 870">
                <a:extLst>
                  <a:ext uri="{FF2B5EF4-FFF2-40B4-BE49-F238E27FC236}">
                    <a16:creationId xmlns:a16="http://schemas.microsoft.com/office/drawing/2014/main" id="{DC75CE03-C17B-44CD-A59F-88B399F126DF}"/>
                  </a:ext>
                </a:extLst>
              </p:cNvPr>
              <p:cNvGrpSpPr/>
              <p:nvPr/>
            </p:nvGrpSpPr>
            <p:grpSpPr>
              <a:xfrm>
                <a:off x="7358279" y="1460085"/>
                <a:ext cx="1121056" cy="1057694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898" name="グループ化 897">
                  <a:extLst>
                    <a:ext uri="{FF2B5EF4-FFF2-40B4-BE49-F238E27FC236}">
                      <a16:creationId xmlns:a16="http://schemas.microsoft.com/office/drawing/2014/main" id="{568C2A5E-6C7E-48C9-B1B4-3B44E47B75D8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03" name="円/楕円 370">
                    <a:extLst>
                      <a:ext uri="{FF2B5EF4-FFF2-40B4-BE49-F238E27FC236}">
                        <a16:creationId xmlns:a16="http://schemas.microsoft.com/office/drawing/2014/main" id="{14420E7B-E239-42C7-936A-2ED1FF8E135C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4" name="円/楕円 371">
                    <a:extLst>
                      <a:ext uri="{FF2B5EF4-FFF2-40B4-BE49-F238E27FC236}">
                        <a16:creationId xmlns:a16="http://schemas.microsoft.com/office/drawing/2014/main" id="{54D76822-5BA7-4389-8E5A-C09B57B366B2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99" name="グループ化 898">
                  <a:extLst>
                    <a:ext uri="{FF2B5EF4-FFF2-40B4-BE49-F238E27FC236}">
                      <a16:creationId xmlns:a16="http://schemas.microsoft.com/office/drawing/2014/main" id="{AB02674E-2514-423E-910B-CDA312C03D0B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01" name="円/楕円 368">
                    <a:extLst>
                      <a:ext uri="{FF2B5EF4-FFF2-40B4-BE49-F238E27FC236}">
                        <a16:creationId xmlns:a16="http://schemas.microsoft.com/office/drawing/2014/main" id="{2EF7B398-7CAE-486E-8D9C-1DA7F261128C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2" name="円/楕円 369">
                    <a:extLst>
                      <a:ext uri="{FF2B5EF4-FFF2-40B4-BE49-F238E27FC236}">
                        <a16:creationId xmlns:a16="http://schemas.microsoft.com/office/drawing/2014/main" id="{453C5784-03FD-45B8-A680-1F49FDFCA2E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00" name="円/楕円 367">
                  <a:extLst>
                    <a:ext uri="{FF2B5EF4-FFF2-40B4-BE49-F238E27FC236}">
                      <a16:creationId xmlns:a16="http://schemas.microsoft.com/office/drawing/2014/main" id="{E50382AE-C5AF-4231-AEF4-8FD09D6B1F30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73" name="正方形/長方形 67">
                <a:extLst>
                  <a:ext uri="{FF2B5EF4-FFF2-40B4-BE49-F238E27FC236}">
                    <a16:creationId xmlns:a16="http://schemas.microsoft.com/office/drawing/2014/main" id="{4C624F91-9C1C-4F26-9037-4B9416CAC304}"/>
                  </a:ext>
                </a:extLst>
              </p:cNvPr>
              <p:cNvSpPr/>
              <p:nvPr/>
            </p:nvSpPr>
            <p:spPr>
              <a:xfrm>
                <a:off x="7885139" y="2177295"/>
                <a:ext cx="67337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7673C383-CF58-487B-A72C-B22B4307D531}"/>
                  </a:ext>
                </a:extLst>
              </p:cNvPr>
              <p:cNvSpPr/>
              <p:nvPr/>
            </p:nvSpPr>
            <p:spPr>
              <a:xfrm rot="3600000">
                <a:off x="7699687" y="2165761"/>
                <a:ext cx="45719" cy="204841"/>
              </a:xfrm>
              <a:custGeom>
                <a:avLst/>
                <a:gdLst>
                  <a:gd name="connsiteX0" fmla="*/ 0 w 50274"/>
                  <a:gd name="connsiteY0" fmla="*/ 127614 h 255228"/>
                  <a:gd name="connsiteX1" fmla="*/ 47889 w 50274"/>
                  <a:gd name="connsiteY1" fmla="*/ 845 h 255228"/>
                  <a:gd name="connsiteX2" fmla="*/ 50274 w 50274"/>
                  <a:gd name="connsiteY2" fmla="*/ 0 h 255228"/>
                  <a:gd name="connsiteX3" fmla="*/ 49160 w 50274"/>
                  <a:gd name="connsiteY3" fmla="*/ 1706 h 255228"/>
                  <a:gd name="connsiteX4" fmla="*/ 26195 w 50274"/>
                  <a:gd name="connsiteY4" fmla="*/ 127615 h 255228"/>
                  <a:gd name="connsiteX5" fmla="*/ 49160 w 50274"/>
                  <a:gd name="connsiteY5" fmla="*/ 253524 h 255228"/>
                  <a:gd name="connsiteX6" fmla="*/ 50273 w 50274"/>
                  <a:gd name="connsiteY6" fmla="*/ 255228 h 255228"/>
                  <a:gd name="connsiteX7" fmla="*/ 47889 w 50274"/>
                  <a:gd name="connsiteY7" fmla="*/ 254383 h 255228"/>
                  <a:gd name="connsiteX8" fmla="*/ 0 w 50274"/>
                  <a:gd name="connsiteY8" fmla="*/ 127614 h 255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274" h="255228">
                    <a:moveTo>
                      <a:pt x="0" y="127614"/>
                    </a:moveTo>
                    <a:cubicBezTo>
                      <a:pt x="0" y="70626"/>
                      <a:pt x="19747" y="21731"/>
                      <a:pt x="47889" y="845"/>
                    </a:cubicBezTo>
                    <a:lnTo>
                      <a:pt x="50274" y="0"/>
                    </a:lnTo>
                    <a:lnTo>
                      <a:pt x="49160" y="1706"/>
                    </a:lnTo>
                    <a:cubicBezTo>
                      <a:pt x="34971" y="33929"/>
                      <a:pt x="26195" y="78444"/>
                      <a:pt x="26195" y="127615"/>
                    </a:cubicBezTo>
                    <a:cubicBezTo>
                      <a:pt x="26195" y="176785"/>
                      <a:pt x="34971" y="221301"/>
                      <a:pt x="49160" y="253524"/>
                    </a:cubicBezTo>
                    <a:lnTo>
                      <a:pt x="50273" y="255228"/>
                    </a:lnTo>
                    <a:lnTo>
                      <a:pt x="47889" y="254383"/>
                    </a:lnTo>
                    <a:cubicBezTo>
                      <a:pt x="19747" y="233498"/>
                      <a:pt x="0" y="184602"/>
                      <a:pt x="0" y="12761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9C1B6CF7-A333-43A3-967A-5021CC97A646}"/>
                  </a:ext>
                </a:extLst>
              </p:cNvPr>
              <p:cNvSpPr/>
              <p:nvPr/>
            </p:nvSpPr>
            <p:spPr>
              <a:xfrm rot="18000000" flipH="1">
                <a:off x="8082767" y="2165761"/>
                <a:ext cx="45719" cy="204841"/>
              </a:xfrm>
              <a:custGeom>
                <a:avLst/>
                <a:gdLst>
                  <a:gd name="connsiteX0" fmla="*/ 0 w 50274"/>
                  <a:gd name="connsiteY0" fmla="*/ 127614 h 255228"/>
                  <a:gd name="connsiteX1" fmla="*/ 47889 w 50274"/>
                  <a:gd name="connsiteY1" fmla="*/ 845 h 255228"/>
                  <a:gd name="connsiteX2" fmla="*/ 50274 w 50274"/>
                  <a:gd name="connsiteY2" fmla="*/ 0 h 255228"/>
                  <a:gd name="connsiteX3" fmla="*/ 49160 w 50274"/>
                  <a:gd name="connsiteY3" fmla="*/ 1706 h 255228"/>
                  <a:gd name="connsiteX4" fmla="*/ 26195 w 50274"/>
                  <a:gd name="connsiteY4" fmla="*/ 127615 h 255228"/>
                  <a:gd name="connsiteX5" fmla="*/ 49160 w 50274"/>
                  <a:gd name="connsiteY5" fmla="*/ 253524 h 255228"/>
                  <a:gd name="connsiteX6" fmla="*/ 50273 w 50274"/>
                  <a:gd name="connsiteY6" fmla="*/ 255228 h 255228"/>
                  <a:gd name="connsiteX7" fmla="*/ 47889 w 50274"/>
                  <a:gd name="connsiteY7" fmla="*/ 254383 h 255228"/>
                  <a:gd name="connsiteX8" fmla="*/ 0 w 50274"/>
                  <a:gd name="connsiteY8" fmla="*/ 127614 h 255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274" h="255228">
                    <a:moveTo>
                      <a:pt x="0" y="127614"/>
                    </a:moveTo>
                    <a:cubicBezTo>
                      <a:pt x="0" y="70626"/>
                      <a:pt x="19747" y="21731"/>
                      <a:pt x="47889" y="845"/>
                    </a:cubicBezTo>
                    <a:lnTo>
                      <a:pt x="50274" y="0"/>
                    </a:lnTo>
                    <a:lnTo>
                      <a:pt x="49160" y="1706"/>
                    </a:lnTo>
                    <a:cubicBezTo>
                      <a:pt x="34971" y="33929"/>
                      <a:pt x="26195" y="78444"/>
                      <a:pt x="26195" y="127615"/>
                    </a:cubicBezTo>
                    <a:cubicBezTo>
                      <a:pt x="26195" y="176785"/>
                      <a:pt x="34971" y="221301"/>
                      <a:pt x="49160" y="253524"/>
                    </a:cubicBezTo>
                    <a:lnTo>
                      <a:pt x="50273" y="255228"/>
                    </a:lnTo>
                    <a:lnTo>
                      <a:pt x="47889" y="254383"/>
                    </a:lnTo>
                    <a:cubicBezTo>
                      <a:pt x="19747" y="233498"/>
                      <a:pt x="0" y="184602"/>
                      <a:pt x="0" y="12761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1" name="月 890">
                <a:extLst>
                  <a:ext uri="{FF2B5EF4-FFF2-40B4-BE49-F238E27FC236}">
                    <a16:creationId xmlns:a16="http://schemas.microsoft.com/office/drawing/2014/main" id="{0A0B4757-6F2A-408A-8F80-C4A2A3847169}"/>
                  </a:ext>
                </a:extLst>
              </p:cNvPr>
              <p:cNvSpPr/>
              <p:nvPr/>
            </p:nvSpPr>
            <p:spPr>
              <a:xfrm rot="5400000">
                <a:off x="7640549" y="1709146"/>
                <a:ext cx="60788" cy="22515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4" name="月 883">
                <a:extLst>
                  <a:ext uri="{FF2B5EF4-FFF2-40B4-BE49-F238E27FC236}">
                    <a16:creationId xmlns:a16="http://schemas.microsoft.com/office/drawing/2014/main" id="{9A59016D-8CDB-48F7-8DEA-5B04D4328830}"/>
                  </a:ext>
                </a:extLst>
              </p:cNvPr>
              <p:cNvSpPr/>
              <p:nvPr/>
            </p:nvSpPr>
            <p:spPr>
              <a:xfrm rot="5400000">
                <a:off x="8139017" y="1709148"/>
                <a:ext cx="60788" cy="22515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8" name="楕円 877">
                <a:extLst>
                  <a:ext uri="{FF2B5EF4-FFF2-40B4-BE49-F238E27FC236}">
                    <a16:creationId xmlns:a16="http://schemas.microsoft.com/office/drawing/2014/main" id="{ABA6FD0C-D9F1-4839-B72E-268DB4D679C6}"/>
                  </a:ext>
                </a:extLst>
              </p:cNvPr>
              <p:cNvSpPr/>
              <p:nvPr/>
            </p:nvSpPr>
            <p:spPr>
              <a:xfrm rot="19800000">
                <a:off x="7488999" y="1585930"/>
                <a:ext cx="259161" cy="12331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9" name="楕円 878">
                <a:extLst>
                  <a:ext uri="{FF2B5EF4-FFF2-40B4-BE49-F238E27FC236}">
                    <a16:creationId xmlns:a16="http://schemas.microsoft.com/office/drawing/2014/main" id="{7C7CD100-1625-4724-8D89-8E0E8F69BF61}"/>
                  </a:ext>
                </a:extLst>
              </p:cNvPr>
              <p:cNvSpPr/>
              <p:nvPr/>
            </p:nvSpPr>
            <p:spPr>
              <a:xfrm rot="1800000" flipH="1">
                <a:off x="8118073" y="1585930"/>
                <a:ext cx="259161" cy="12331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0" name="楕円 879">
                <a:extLst>
                  <a:ext uri="{FF2B5EF4-FFF2-40B4-BE49-F238E27FC236}">
                    <a16:creationId xmlns:a16="http://schemas.microsoft.com/office/drawing/2014/main" id="{E3133CA6-0BE0-4F2A-8DB5-2CBABE3B1D0E}"/>
                  </a:ext>
                </a:extLst>
              </p:cNvPr>
              <p:cNvSpPr/>
              <p:nvPr/>
            </p:nvSpPr>
            <p:spPr>
              <a:xfrm rot="20700000">
                <a:off x="7611626" y="1529229"/>
                <a:ext cx="259161" cy="12331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1" name="楕円 880">
                <a:extLst>
                  <a:ext uri="{FF2B5EF4-FFF2-40B4-BE49-F238E27FC236}">
                    <a16:creationId xmlns:a16="http://schemas.microsoft.com/office/drawing/2014/main" id="{2D593A05-7551-49A5-AD82-0D254C07C80A}"/>
                  </a:ext>
                </a:extLst>
              </p:cNvPr>
              <p:cNvSpPr/>
              <p:nvPr/>
            </p:nvSpPr>
            <p:spPr>
              <a:xfrm rot="900000" flipH="1">
                <a:off x="7969131" y="1529231"/>
                <a:ext cx="259161" cy="12331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2" name="楕円 881">
                <a:extLst>
                  <a:ext uri="{FF2B5EF4-FFF2-40B4-BE49-F238E27FC236}">
                    <a16:creationId xmlns:a16="http://schemas.microsoft.com/office/drawing/2014/main" id="{4CDCF85E-677E-4D10-851C-73FD7DEC1984}"/>
                  </a:ext>
                </a:extLst>
              </p:cNvPr>
              <p:cNvSpPr/>
              <p:nvPr/>
            </p:nvSpPr>
            <p:spPr>
              <a:xfrm flipH="1">
                <a:off x="7622213" y="1387207"/>
                <a:ext cx="593974" cy="17744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1853612C-40AA-45D3-A516-40897A24EB25}"/>
                  </a:ext>
                </a:extLst>
              </p:cNvPr>
              <p:cNvSpPr/>
              <p:nvPr/>
            </p:nvSpPr>
            <p:spPr>
              <a:xfrm>
                <a:off x="7373475" y="1233204"/>
                <a:ext cx="1087106" cy="629203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41141 w 1063644"/>
                  <a:gd name="connsiteY5" fmla="*/ 349755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68057" y="349755"/>
                      <a:pt x="541141" y="349755"/>
                    </a:cubicBezTo>
                    <a:cubicBezTo>
                      <a:pt x="314226" y="349755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25" name="グループ化 1024">
              <a:extLst>
                <a:ext uri="{FF2B5EF4-FFF2-40B4-BE49-F238E27FC236}">
                  <a16:creationId xmlns:a16="http://schemas.microsoft.com/office/drawing/2014/main" id="{4C6B2751-2C70-4279-9366-C9CC7C3FE574}"/>
                </a:ext>
              </a:extLst>
            </p:cNvPr>
            <p:cNvGrpSpPr/>
            <p:nvPr/>
          </p:nvGrpSpPr>
          <p:grpSpPr>
            <a:xfrm>
              <a:off x="6713216" y="5240185"/>
              <a:ext cx="673836" cy="770652"/>
              <a:chOff x="822885" y="2341710"/>
              <a:chExt cx="673836" cy="770652"/>
            </a:xfrm>
          </p:grpSpPr>
          <p:grpSp>
            <p:nvGrpSpPr>
              <p:cNvPr id="1026" name="グループ化 1025">
                <a:extLst>
                  <a:ext uri="{FF2B5EF4-FFF2-40B4-BE49-F238E27FC236}">
                    <a16:creationId xmlns:a16="http://schemas.microsoft.com/office/drawing/2014/main" id="{C5A51D7E-C1E3-435C-805E-68D52CFB5BF6}"/>
                  </a:ext>
                </a:extLst>
              </p:cNvPr>
              <p:cNvGrpSpPr/>
              <p:nvPr/>
            </p:nvGrpSpPr>
            <p:grpSpPr>
              <a:xfrm rot="20591756">
                <a:off x="822885" y="2341710"/>
                <a:ext cx="673836" cy="770652"/>
                <a:chOff x="4763785" y="4875188"/>
                <a:chExt cx="1243168" cy="1421785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1028" name="フリーフォーム: 図形 1027">
                  <a:extLst>
                    <a:ext uri="{FF2B5EF4-FFF2-40B4-BE49-F238E27FC236}">
                      <a16:creationId xmlns:a16="http://schemas.microsoft.com/office/drawing/2014/main" id="{7506EAE7-00A7-40F8-B3C6-CCA5C3950D6D}"/>
                    </a:ext>
                  </a:extLst>
                </p:cNvPr>
                <p:cNvSpPr/>
                <p:nvPr/>
              </p:nvSpPr>
              <p:spPr>
                <a:xfrm rot="1800000">
                  <a:off x="4763785" y="5338238"/>
                  <a:ext cx="1243168" cy="958735"/>
                </a:xfrm>
                <a:custGeom>
                  <a:avLst/>
                  <a:gdLst>
                    <a:gd name="connsiteX0" fmla="*/ 87716 w 1243168"/>
                    <a:gd name="connsiteY0" fmla="*/ 54421 h 958735"/>
                    <a:gd name="connsiteX1" fmla="*/ 299481 w 1243168"/>
                    <a:gd name="connsiteY1" fmla="*/ 0 h 958735"/>
                    <a:gd name="connsiteX2" fmla="*/ 547816 w 1243168"/>
                    <a:gd name="connsiteY2" fmla="*/ 81920 h 958735"/>
                    <a:gd name="connsiteX3" fmla="*/ 570565 w 1243168"/>
                    <a:gd name="connsiteY3" fmla="*/ 107924 h 958735"/>
                    <a:gd name="connsiteX4" fmla="*/ 1184400 w 1243168"/>
                    <a:gd name="connsiteY4" fmla="*/ 684202 h 958735"/>
                    <a:gd name="connsiteX5" fmla="*/ 1197523 w 1243168"/>
                    <a:gd name="connsiteY5" fmla="*/ 921651 h 958735"/>
                    <a:gd name="connsiteX6" fmla="*/ 931383 w 1243168"/>
                    <a:gd name="connsiteY6" fmla="*/ 891901 h 958735"/>
                    <a:gd name="connsiteX7" fmla="*/ 470898 w 1243168"/>
                    <a:gd name="connsiteY7" fmla="*/ 334067 h 958735"/>
                    <a:gd name="connsiteX8" fmla="*/ 416052 w 1243168"/>
                    <a:gd name="connsiteY8" fmla="*/ 357008 h 958735"/>
                    <a:gd name="connsiteX9" fmla="*/ 299481 w 1243168"/>
                    <a:gd name="connsiteY9" fmla="*/ 371610 h 958735"/>
                    <a:gd name="connsiteX10" fmla="*/ 0 w 1243168"/>
                    <a:gd name="connsiteY10" fmla="*/ 185805 h 958735"/>
                    <a:gd name="connsiteX11" fmla="*/ 87716 w 1243168"/>
                    <a:gd name="connsiteY11" fmla="*/ 54421 h 9587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3168" h="958735">
                      <a:moveTo>
                        <a:pt x="87716" y="54421"/>
                      </a:moveTo>
                      <a:cubicBezTo>
                        <a:pt x="141911" y="20797"/>
                        <a:pt x="216782" y="0"/>
                        <a:pt x="299481" y="0"/>
                      </a:cubicBezTo>
                      <a:cubicBezTo>
                        <a:pt x="402855" y="0"/>
                        <a:pt x="493996" y="32495"/>
                        <a:pt x="547816" y="81920"/>
                      </a:cubicBezTo>
                      <a:lnTo>
                        <a:pt x="570565" y="107924"/>
                      </a:lnTo>
                      <a:lnTo>
                        <a:pt x="1184400" y="684202"/>
                      </a:lnTo>
                      <a:cubicBezTo>
                        <a:pt x="1254450" y="757036"/>
                        <a:pt x="1265627" y="860188"/>
                        <a:pt x="1197523" y="921651"/>
                      </a:cubicBezTo>
                      <a:cubicBezTo>
                        <a:pt x="1129417" y="983114"/>
                        <a:pt x="1001432" y="964732"/>
                        <a:pt x="931383" y="891901"/>
                      </a:cubicBezTo>
                      <a:lnTo>
                        <a:pt x="470898" y="334067"/>
                      </a:lnTo>
                      <a:lnTo>
                        <a:pt x="416052" y="357008"/>
                      </a:lnTo>
                      <a:cubicBezTo>
                        <a:pt x="380223" y="366411"/>
                        <a:pt x="340831" y="371610"/>
                        <a:pt x="299481" y="371610"/>
                      </a:cubicBezTo>
                      <a:cubicBezTo>
                        <a:pt x="134082" y="371610"/>
                        <a:pt x="0" y="288422"/>
                        <a:pt x="0" y="185805"/>
                      </a:cubicBezTo>
                      <a:cubicBezTo>
                        <a:pt x="1" y="134496"/>
                        <a:pt x="33521" y="88045"/>
                        <a:pt x="87716" y="5442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9" name="四角形: 角を丸くする 89">
                  <a:extLst>
                    <a:ext uri="{FF2B5EF4-FFF2-40B4-BE49-F238E27FC236}">
                      <a16:creationId xmlns:a16="http://schemas.microsoft.com/office/drawing/2014/main" id="{B41F170D-B8DC-44B3-B5B2-460A2050627D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0" name="四角形: 角を丸くする 148">
                  <a:extLst>
                    <a:ext uri="{FF2B5EF4-FFF2-40B4-BE49-F238E27FC236}">
                      <a16:creationId xmlns:a16="http://schemas.microsoft.com/office/drawing/2014/main" id="{9B32C867-1234-4157-9B90-1746F33A40F1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1" name="四角形: 角を丸くする 149">
                  <a:extLst>
                    <a:ext uri="{FF2B5EF4-FFF2-40B4-BE49-F238E27FC236}">
                      <a16:creationId xmlns:a16="http://schemas.microsoft.com/office/drawing/2014/main" id="{1B181F58-063E-4955-972A-04833843FD63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2" name="四角形: 角を丸くする 150">
                  <a:extLst>
                    <a:ext uri="{FF2B5EF4-FFF2-40B4-BE49-F238E27FC236}">
                      <a16:creationId xmlns:a16="http://schemas.microsoft.com/office/drawing/2014/main" id="{06D48CE2-91D4-4566-88C5-B4C752993B95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3" name="楕円 1032">
                  <a:extLst>
                    <a:ext uri="{FF2B5EF4-FFF2-40B4-BE49-F238E27FC236}">
                      <a16:creationId xmlns:a16="http://schemas.microsoft.com/office/drawing/2014/main" id="{8364F360-33D0-499F-ACEE-B6BCFECC8AC3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4" name="四角形: 角を丸くする 97">
                  <a:extLst>
                    <a:ext uri="{FF2B5EF4-FFF2-40B4-BE49-F238E27FC236}">
                      <a16:creationId xmlns:a16="http://schemas.microsoft.com/office/drawing/2014/main" id="{4B18ECD2-08D2-423B-AA7A-998DE0FAFAAA}"/>
                    </a:ext>
                  </a:extLst>
                </p:cNvPr>
                <p:cNvSpPr/>
                <p:nvPr/>
              </p:nvSpPr>
              <p:spPr>
                <a:xfrm>
                  <a:off x="5265688" y="5000894"/>
                  <a:ext cx="160011" cy="305121"/>
                </a:xfrm>
                <a:custGeom>
                  <a:avLst/>
                  <a:gdLst>
                    <a:gd name="connsiteX0" fmla="*/ 0 w 131525"/>
                    <a:gd name="connsiteY0" fmla="*/ 65763 h 328394"/>
                    <a:gd name="connsiteX1" fmla="*/ 65763 w 131525"/>
                    <a:gd name="connsiteY1" fmla="*/ 0 h 328394"/>
                    <a:gd name="connsiteX2" fmla="*/ 65763 w 131525"/>
                    <a:gd name="connsiteY2" fmla="*/ 0 h 328394"/>
                    <a:gd name="connsiteX3" fmla="*/ 131526 w 131525"/>
                    <a:gd name="connsiteY3" fmla="*/ 65763 h 328394"/>
                    <a:gd name="connsiteX4" fmla="*/ 131525 w 131525"/>
                    <a:gd name="connsiteY4" fmla="*/ 262632 h 328394"/>
                    <a:gd name="connsiteX5" fmla="*/ 65762 w 131525"/>
                    <a:gd name="connsiteY5" fmla="*/ 328395 h 328394"/>
                    <a:gd name="connsiteX6" fmla="*/ 65763 w 131525"/>
                    <a:gd name="connsiteY6" fmla="*/ 328394 h 328394"/>
                    <a:gd name="connsiteX7" fmla="*/ 0 w 131525"/>
                    <a:gd name="connsiteY7" fmla="*/ 262631 h 328394"/>
                    <a:gd name="connsiteX8" fmla="*/ 0 w 131525"/>
                    <a:gd name="connsiteY8" fmla="*/ 65763 h 32839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65762 w 157203"/>
                    <a:gd name="connsiteY7" fmla="*/ 328395 h 419834"/>
                    <a:gd name="connsiteX8" fmla="*/ 157203 w 157203"/>
                    <a:gd name="connsiteY8" fmla="*/ 419834 h 41983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157203 w 157203"/>
                    <a:gd name="connsiteY7" fmla="*/ 419834 h 419834"/>
                    <a:gd name="connsiteX0" fmla="*/ 65763 w 131526"/>
                    <a:gd name="connsiteY0" fmla="*/ 328394 h 328394"/>
                    <a:gd name="connsiteX1" fmla="*/ 0 w 131526"/>
                    <a:gd name="connsiteY1" fmla="*/ 262631 h 328394"/>
                    <a:gd name="connsiteX2" fmla="*/ 0 w 131526"/>
                    <a:gd name="connsiteY2" fmla="*/ 65763 h 328394"/>
                    <a:gd name="connsiteX3" fmla="*/ 65763 w 131526"/>
                    <a:gd name="connsiteY3" fmla="*/ 0 h 328394"/>
                    <a:gd name="connsiteX4" fmla="*/ 65763 w 131526"/>
                    <a:gd name="connsiteY4" fmla="*/ 0 h 328394"/>
                    <a:gd name="connsiteX5" fmla="*/ 131526 w 131526"/>
                    <a:gd name="connsiteY5" fmla="*/ 65763 h 328394"/>
                    <a:gd name="connsiteX6" fmla="*/ 131525 w 131526"/>
                    <a:gd name="connsiteY6" fmla="*/ 262632 h 328394"/>
                    <a:gd name="connsiteX0" fmla="*/ 0 w 131526"/>
                    <a:gd name="connsiteY0" fmla="*/ 262631 h 262632"/>
                    <a:gd name="connsiteX1" fmla="*/ 0 w 131526"/>
                    <a:gd name="connsiteY1" fmla="*/ 65763 h 262632"/>
                    <a:gd name="connsiteX2" fmla="*/ 65763 w 131526"/>
                    <a:gd name="connsiteY2" fmla="*/ 0 h 262632"/>
                    <a:gd name="connsiteX3" fmla="*/ 65763 w 131526"/>
                    <a:gd name="connsiteY3" fmla="*/ 0 h 262632"/>
                    <a:gd name="connsiteX4" fmla="*/ 131526 w 131526"/>
                    <a:gd name="connsiteY4" fmla="*/ 65763 h 262632"/>
                    <a:gd name="connsiteX5" fmla="*/ 131525 w 131526"/>
                    <a:gd name="connsiteY5" fmla="*/ 262632 h 262632"/>
                    <a:gd name="connsiteX0" fmla="*/ 0 w 137070"/>
                    <a:gd name="connsiteY0" fmla="*/ 262631 h 329307"/>
                    <a:gd name="connsiteX1" fmla="*/ 0 w 137070"/>
                    <a:gd name="connsiteY1" fmla="*/ 65763 h 329307"/>
                    <a:gd name="connsiteX2" fmla="*/ 65763 w 137070"/>
                    <a:gd name="connsiteY2" fmla="*/ 0 h 329307"/>
                    <a:gd name="connsiteX3" fmla="*/ 65763 w 137070"/>
                    <a:gd name="connsiteY3" fmla="*/ 0 h 329307"/>
                    <a:gd name="connsiteX4" fmla="*/ 131526 w 137070"/>
                    <a:gd name="connsiteY4" fmla="*/ 65763 h 329307"/>
                    <a:gd name="connsiteX5" fmla="*/ 136287 w 137070"/>
                    <a:gd name="connsiteY5" fmla="*/ 329307 h 329307"/>
                    <a:gd name="connsiteX0" fmla="*/ 0 w 136287"/>
                    <a:gd name="connsiteY0" fmla="*/ 262631 h 329307"/>
                    <a:gd name="connsiteX1" fmla="*/ 0 w 136287"/>
                    <a:gd name="connsiteY1" fmla="*/ 65763 h 329307"/>
                    <a:gd name="connsiteX2" fmla="*/ 65763 w 136287"/>
                    <a:gd name="connsiteY2" fmla="*/ 0 h 329307"/>
                    <a:gd name="connsiteX3" fmla="*/ 65763 w 136287"/>
                    <a:gd name="connsiteY3" fmla="*/ 0 h 329307"/>
                    <a:gd name="connsiteX4" fmla="*/ 131526 w 136287"/>
                    <a:gd name="connsiteY4" fmla="*/ 65763 h 329307"/>
                    <a:gd name="connsiteX5" fmla="*/ 136287 w 136287"/>
                    <a:gd name="connsiteY5" fmla="*/ 329307 h 329307"/>
                    <a:gd name="connsiteX0" fmla="*/ 0 w 137835"/>
                    <a:gd name="connsiteY0" fmla="*/ 262631 h 324545"/>
                    <a:gd name="connsiteX1" fmla="*/ 0 w 137835"/>
                    <a:gd name="connsiteY1" fmla="*/ 65763 h 324545"/>
                    <a:gd name="connsiteX2" fmla="*/ 65763 w 137835"/>
                    <a:gd name="connsiteY2" fmla="*/ 0 h 324545"/>
                    <a:gd name="connsiteX3" fmla="*/ 65763 w 137835"/>
                    <a:gd name="connsiteY3" fmla="*/ 0 h 324545"/>
                    <a:gd name="connsiteX4" fmla="*/ 131526 w 137835"/>
                    <a:gd name="connsiteY4" fmla="*/ 65763 h 324545"/>
                    <a:gd name="connsiteX5" fmla="*/ 136287 w 137835"/>
                    <a:gd name="connsiteY5" fmla="*/ 324545 h 324545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31689"/>
                    <a:gd name="connsiteX1" fmla="*/ 0 w 160100"/>
                    <a:gd name="connsiteY1" fmla="*/ 65763 h 331689"/>
                    <a:gd name="connsiteX2" fmla="*/ 65763 w 160100"/>
                    <a:gd name="connsiteY2" fmla="*/ 0 h 331689"/>
                    <a:gd name="connsiteX3" fmla="*/ 65763 w 160100"/>
                    <a:gd name="connsiteY3" fmla="*/ 0 h 331689"/>
                    <a:gd name="connsiteX4" fmla="*/ 131526 w 160100"/>
                    <a:gd name="connsiteY4" fmla="*/ 65763 h 331689"/>
                    <a:gd name="connsiteX5" fmla="*/ 160100 w 160100"/>
                    <a:gd name="connsiteY5" fmla="*/ 331689 h 331689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48899 w 157718"/>
                    <a:gd name="connsiteY5" fmla="*/ 269456 h 336452"/>
                    <a:gd name="connsiteX6" fmla="*/ 157718 w 157718"/>
                    <a:gd name="connsiteY6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62556"/>
                    <a:gd name="connsiteY0" fmla="*/ 233748 h 336452"/>
                    <a:gd name="connsiteX1" fmla="*/ 4838 w 162556"/>
                    <a:gd name="connsiteY1" fmla="*/ 65763 h 336452"/>
                    <a:gd name="connsiteX2" fmla="*/ 70601 w 162556"/>
                    <a:gd name="connsiteY2" fmla="*/ 0 h 336452"/>
                    <a:gd name="connsiteX3" fmla="*/ 70601 w 162556"/>
                    <a:gd name="connsiteY3" fmla="*/ 0 h 336452"/>
                    <a:gd name="connsiteX4" fmla="*/ 136364 w 162556"/>
                    <a:gd name="connsiteY4" fmla="*/ 65763 h 336452"/>
                    <a:gd name="connsiteX5" fmla="*/ 162556 w 162556"/>
                    <a:gd name="connsiteY5" fmla="*/ 336452 h 336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2556" h="336452">
                      <a:moveTo>
                        <a:pt x="0" y="233748"/>
                      </a:moveTo>
                      <a:lnTo>
                        <a:pt x="4838" y="65763"/>
                      </a:lnTo>
                      <a:cubicBezTo>
                        <a:pt x="4838" y="29443"/>
                        <a:pt x="34281" y="0"/>
                        <a:pt x="70601" y="0"/>
                      </a:cubicBezTo>
                      <a:lnTo>
                        <a:pt x="70601" y="0"/>
                      </a:lnTo>
                      <a:cubicBezTo>
                        <a:pt x="106921" y="0"/>
                        <a:pt x="121038" y="9688"/>
                        <a:pt x="136364" y="65763"/>
                      </a:cubicBezTo>
                      <a:lnTo>
                        <a:pt x="162556" y="336452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27" name="フリーフォーム: 図形 1026">
                <a:extLst>
                  <a:ext uri="{FF2B5EF4-FFF2-40B4-BE49-F238E27FC236}">
                    <a16:creationId xmlns:a16="http://schemas.microsoft.com/office/drawing/2014/main" id="{83624BCF-C46B-49B3-A74D-74723AE00E03}"/>
                  </a:ext>
                </a:extLst>
              </p:cNvPr>
              <p:cNvSpPr/>
              <p:nvPr/>
            </p:nvSpPr>
            <p:spPr>
              <a:xfrm rot="5615733">
                <a:off x="1027333" y="2571898"/>
                <a:ext cx="45719" cy="155688"/>
              </a:xfrm>
              <a:custGeom>
                <a:avLst/>
                <a:gdLst>
                  <a:gd name="connsiteX0" fmla="*/ 0 w 50274"/>
                  <a:gd name="connsiteY0" fmla="*/ 127614 h 255228"/>
                  <a:gd name="connsiteX1" fmla="*/ 47889 w 50274"/>
                  <a:gd name="connsiteY1" fmla="*/ 845 h 255228"/>
                  <a:gd name="connsiteX2" fmla="*/ 50274 w 50274"/>
                  <a:gd name="connsiteY2" fmla="*/ 0 h 255228"/>
                  <a:gd name="connsiteX3" fmla="*/ 49160 w 50274"/>
                  <a:gd name="connsiteY3" fmla="*/ 1706 h 255228"/>
                  <a:gd name="connsiteX4" fmla="*/ 26195 w 50274"/>
                  <a:gd name="connsiteY4" fmla="*/ 127615 h 255228"/>
                  <a:gd name="connsiteX5" fmla="*/ 49160 w 50274"/>
                  <a:gd name="connsiteY5" fmla="*/ 253524 h 255228"/>
                  <a:gd name="connsiteX6" fmla="*/ 50273 w 50274"/>
                  <a:gd name="connsiteY6" fmla="*/ 255228 h 255228"/>
                  <a:gd name="connsiteX7" fmla="*/ 47889 w 50274"/>
                  <a:gd name="connsiteY7" fmla="*/ 254383 h 255228"/>
                  <a:gd name="connsiteX8" fmla="*/ 0 w 50274"/>
                  <a:gd name="connsiteY8" fmla="*/ 127614 h 255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274" h="255228">
                    <a:moveTo>
                      <a:pt x="0" y="127614"/>
                    </a:moveTo>
                    <a:cubicBezTo>
                      <a:pt x="0" y="70626"/>
                      <a:pt x="19747" y="21731"/>
                      <a:pt x="47889" y="845"/>
                    </a:cubicBezTo>
                    <a:lnTo>
                      <a:pt x="50274" y="0"/>
                    </a:lnTo>
                    <a:lnTo>
                      <a:pt x="49160" y="1706"/>
                    </a:lnTo>
                    <a:cubicBezTo>
                      <a:pt x="34971" y="33929"/>
                      <a:pt x="26195" y="78444"/>
                      <a:pt x="26195" y="127615"/>
                    </a:cubicBezTo>
                    <a:cubicBezTo>
                      <a:pt x="26195" y="176785"/>
                      <a:pt x="34971" y="221301"/>
                      <a:pt x="49160" y="253524"/>
                    </a:cubicBezTo>
                    <a:lnTo>
                      <a:pt x="50273" y="255228"/>
                    </a:lnTo>
                    <a:lnTo>
                      <a:pt x="47889" y="254383"/>
                    </a:lnTo>
                    <a:cubicBezTo>
                      <a:pt x="19747" y="233498"/>
                      <a:pt x="0" y="184602"/>
                      <a:pt x="0" y="12761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35" name="フリーフォーム: 図形 1034">
              <a:extLst>
                <a:ext uri="{FF2B5EF4-FFF2-40B4-BE49-F238E27FC236}">
                  <a16:creationId xmlns:a16="http://schemas.microsoft.com/office/drawing/2014/main" id="{5E0FA594-E04C-44F9-BFB6-EF1F0F757250}"/>
                </a:ext>
              </a:extLst>
            </p:cNvPr>
            <p:cNvSpPr/>
            <p:nvPr/>
          </p:nvSpPr>
          <p:spPr>
            <a:xfrm>
              <a:off x="7012544" y="5590107"/>
              <a:ext cx="518738" cy="629445"/>
            </a:xfrm>
            <a:custGeom>
              <a:avLst/>
              <a:gdLst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79869 w 679869"/>
                <a:gd name="connsiteY3" fmla="*/ 136853 h 607220"/>
                <a:gd name="connsiteX4" fmla="*/ 436281 w 679869"/>
                <a:gd name="connsiteY4" fmla="*/ 558760 h 607220"/>
                <a:gd name="connsiteX5" fmla="*/ 433197 w 679869"/>
                <a:gd name="connsiteY5" fmla="*/ 562256 h 607220"/>
                <a:gd name="connsiteX6" fmla="*/ 431328 w 679869"/>
                <a:gd name="connsiteY6" fmla="*/ 566087 h 607220"/>
                <a:gd name="connsiteX7" fmla="*/ 424527 w 679869"/>
                <a:gd name="connsiteY7" fmla="*/ 572085 h 607220"/>
                <a:gd name="connsiteX8" fmla="*/ 410440 w 679869"/>
                <a:gd name="connsiteY8" fmla="*/ 588057 h 607220"/>
                <a:gd name="connsiteX9" fmla="*/ 401443 w 679869"/>
                <a:gd name="connsiteY9" fmla="*/ 592447 h 607220"/>
                <a:gd name="connsiteX10" fmla="*/ 401021 w 679869"/>
                <a:gd name="connsiteY10" fmla="*/ 592819 h 607220"/>
                <a:gd name="connsiteX11" fmla="*/ 399925 w 679869"/>
                <a:gd name="connsiteY11" fmla="*/ 593188 h 607220"/>
                <a:gd name="connsiteX12" fmla="*/ 376546 w 679869"/>
                <a:gd name="connsiteY12" fmla="*/ 604597 h 607220"/>
                <a:gd name="connsiteX13" fmla="*/ 363238 w 679869"/>
                <a:gd name="connsiteY13" fmla="*/ 605524 h 607220"/>
                <a:gd name="connsiteX14" fmla="*/ 362716 w 679869"/>
                <a:gd name="connsiteY14" fmla="*/ 605700 h 607220"/>
                <a:gd name="connsiteX15" fmla="*/ 361721 w 679869"/>
                <a:gd name="connsiteY15" fmla="*/ 605630 h 607220"/>
                <a:gd name="connsiteX16" fmla="*/ 338923 w 679869"/>
                <a:gd name="connsiteY16" fmla="*/ 607220 h 607220"/>
                <a:gd name="connsiteX17" fmla="*/ 326995 w 679869"/>
                <a:gd name="connsiteY17" fmla="*/ 603209 h 607220"/>
                <a:gd name="connsiteX18" fmla="*/ 323797 w 679869"/>
                <a:gd name="connsiteY18" fmla="*/ 602986 h 607220"/>
                <a:gd name="connsiteX19" fmla="*/ 318177 w 679869"/>
                <a:gd name="connsiteY19" fmla="*/ 600244 h 607220"/>
                <a:gd name="connsiteX20" fmla="*/ 301895 w 679869"/>
                <a:gd name="connsiteY20" fmla="*/ 594768 h 607220"/>
                <a:gd name="connsiteX21" fmla="*/ 295626 w 679869"/>
                <a:gd name="connsiteY21" fmla="*/ 589239 h 607220"/>
                <a:gd name="connsiteX22" fmla="*/ 288735 w 679869"/>
                <a:gd name="connsiteY22" fmla="*/ 585876 h 607220"/>
                <a:gd name="connsiteX23" fmla="*/ 277943 w 679869"/>
                <a:gd name="connsiteY23" fmla="*/ 573642 h 607220"/>
                <a:gd name="connsiteX24" fmla="*/ 272597 w 679869"/>
                <a:gd name="connsiteY24" fmla="*/ 568927 h 607220"/>
                <a:gd name="connsiteX25" fmla="*/ 271128 w 679869"/>
                <a:gd name="connsiteY25" fmla="*/ 565915 h 607220"/>
                <a:gd name="connsiteX26" fmla="*/ 262002 w 679869"/>
                <a:gd name="connsiteY26" fmla="*/ 555569 h 607220"/>
                <a:gd name="connsiteX27" fmla="*/ 0 w 679869"/>
                <a:gd name="connsiteY27" fmla="*/ 101769 h 607220"/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08162 w 679869"/>
                <a:gd name="connsiteY3" fmla="*/ 93635 h 607220"/>
                <a:gd name="connsiteX4" fmla="*/ 679869 w 679869"/>
                <a:gd name="connsiteY4" fmla="*/ 136853 h 607220"/>
                <a:gd name="connsiteX5" fmla="*/ 436281 w 679869"/>
                <a:gd name="connsiteY5" fmla="*/ 558760 h 607220"/>
                <a:gd name="connsiteX6" fmla="*/ 433197 w 679869"/>
                <a:gd name="connsiteY6" fmla="*/ 562256 h 607220"/>
                <a:gd name="connsiteX7" fmla="*/ 431328 w 679869"/>
                <a:gd name="connsiteY7" fmla="*/ 566087 h 607220"/>
                <a:gd name="connsiteX8" fmla="*/ 424527 w 679869"/>
                <a:gd name="connsiteY8" fmla="*/ 572085 h 607220"/>
                <a:gd name="connsiteX9" fmla="*/ 410440 w 679869"/>
                <a:gd name="connsiteY9" fmla="*/ 588057 h 607220"/>
                <a:gd name="connsiteX10" fmla="*/ 401443 w 679869"/>
                <a:gd name="connsiteY10" fmla="*/ 592447 h 607220"/>
                <a:gd name="connsiteX11" fmla="*/ 401021 w 679869"/>
                <a:gd name="connsiteY11" fmla="*/ 592819 h 607220"/>
                <a:gd name="connsiteX12" fmla="*/ 399925 w 679869"/>
                <a:gd name="connsiteY12" fmla="*/ 593188 h 607220"/>
                <a:gd name="connsiteX13" fmla="*/ 376546 w 679869"/>
                <a:gd name="connsiteY13" fmla="*/ 604597 h 607220"/>
                <a:gd name="connsiteX14" fmla="*/ 363238 w 679869"/>
                <a:gd name="connsiteY14" fmla="*/ 605524 h 607220"/>
                <a:gd name="connsiteX15" fmla="*/ 362716 w 679869"/>
                <a:gd name="connsiteY15" fmla="*/ 605700 h 607220"/>
                <a:gd name="connsiteX16" fmla="*/ 361721 w 679869"/>
                <a:gd name="connsiteY16" fmla="*/ 605630 h 607220"/>
                <a:gd name="connsiteX17" fmla="*/ 338923 w 679869"/>
                <a:gd name="connsiteY17" fmla="*/ 607220 h 607220"/>
                <a:gd name="connsiteX18" fmla="*/ 326995 w 679869"/>
                <a:gd name="connsiteY18" fmla="*/ 603209 h 607220"/>
                <a:gd name="connsiteX19" fmla="*/ 323797 w 679869"/>
                <a:gd name="connsiteY19" fmla="*/ 602986 h 607220"/>
                <a:gd name="connsiteX20" fmla="*/ 318177 w 679869"/>
                <a:gd name="connsiteY20" fmla="*/ 600244 h 607220"/>
                <a:gd name="connsiteX21" fmla="*/ 301895 w 679869"/>
                <a:gd name="connsiteY21" fmla="*/ 594768 h 607220"/>
                <a:gd name="connsiteX22" fmla="*/ 295626 w 679869"/>
                <a:gd name="connsiteY22" fmla="*/ 589239 h 607220"/>
                <a:gd name="connsiteX23" fmla="*/ 288735 w 679869"/>
                <a:gd name="connsiteY23" fmla="*/ 585876 h 607220"/>
                <a:gd name="connsiteX24" fmla="*/ 277943 w 679869"/>
                <a:gd name="connsiteY24" fmla="*/ 573642 h 607220"/>
                <a:gd name="connsiteX25" fmla="*/ 272597 w 679869"/>
                <a:gd name="connsiteY25" fmla="*/ 568927 h 607220"/>
                <a:gd name="connsiteX26" fmla="*/ 271128 w 679869"/>
                <a:gd name="connsiteY26" fmla="*/ 565915 h 607220"/>
                <a:gd name="connsiteX27" fmla="*/ 262002 w 679869"/>
                <a:gd name="connsiteY27" fmla="*/ 555569 h 607220"/>
                <a:gd name="connsiteX28" fmla="*/ 0 w 679869"/>
                <a:gd name="connsiteY28" fmla="*/ 101769 h 607220"/>
                <a:gd name="connsiteX29" fmla="*/ 176269 w 679869"/>
                <a:gd name="connsiteY29" fmla="*/ 0 h 607220"/>
                <a:gd name="connsiteX0" fmla="*/ 608162 w 699602"/>
                <a:gd name="connsiteY0" fmla="*/ 93635 h 607220"/>
                <a:gd name="connsiteX1" fmla="*/ 679869 w 699602"/>
                <a:gd name="connsiteY1" fmla="*/ 136853 h 607220"/>
                <a:gd name="connsiteX2" fmla="*/ 436281 w 699602"/>
                <a:gd name="connsiteY2" fmla="*/ 558760 h 607220"/>
                <a:gd name="connsiteX3" fmla="*/ 433197 w 699602"/>
                <a:gd name="connsiteY3" fmla="*/ 562256 h 607220"/>
                <a:gd name="connsiteX4" fmla="*/ 431328 w 699602"/>
                <a:gd name="connsiteY4" fmla="*/ 566087 h 607220"/>
                <a:gd name="connsiteX5" fmla="*/ 424527 w 699602"/>
                <a:gd name="connsiteY5" fmla="*/ 572085 h 607220"/>
                <a:gd name="connsiteX6" fmla="*/ 410440 w 699602"/>
                <a:gd name="connsiteY6" fmla="*/ 588057 h 607220"/>
                <a:gd name="connsiteX7" fmla="*/ 401443 w 699602"/>
                <a:gd name="connsiteY7" fmla="*/ 592447 h 607220"/>
                <a:gd name="connsiteX8" fmla="*/ 401021 w 699602"/>
                <a:gd name="connsiteY8" fmla="*/ 592819 h 607220"/>
                <a:gd name="connsiteX9" fmla="*/ 399925 w 699602"/>
                <a:gd name="connsiteY9" fmla="*/ 593188 h 607220"/>
                <a:gd name="connsiteX10" fmla="*/ 376546 w 699602"/>
                <a:gd name="connsiteY10" fmla="*/ 604597 h 607220"/>
                <a:gd name="connsiteX11" fmla="*/ 363238 w 699602"/>
                <a:gd name="connsiteY11" fmla="*/ 605524 h 607220"/>
                <a:gd name="connsiteX12" fmla="*/ 362716 w 699602"/>
                <a:gd name="connsiteY12" fmla="*/ 605700 h 607220"/>
                <a:gd name="connsiteX13" fmla="*/ 361721 w 699602"/>
                <a:gd name="connsiteY13" fmla="*/ 605630 h 607220"/>
                <a:gd name="connsiteX14" fmla="*/ 338923 w 699602"/>
                <a:gd name="connsiteY14" fmla="*/ 607220 h 607220"/>
                <a:gd name="connsiteX15" fmla="*/ 326995 w 699602"/>
                <a:gd name="connsiteY15" fmla="*/ 603209 h 607220"/>
                <a:gd name="connsiteX16" fmla="*/ 323797 w 699602"/>
                <a:gd name="connsiteY16" fmla="*/ 602986 h 607220"/>
                <a:gd name="connsiteX17" fmla="*/ 318177 w 699602"/>
                <a:gd name="connsiteY17" fmla="*/ 600244 h 607220"/>
                <a:gd name="connsiteX18" fmla="*/ 301895 w 699602"/>
                <a:gd name="connsiteY18" fmla="*/ 594768 h 607220"/>
                <a:gd name="connsiteX19" fmla="*/ 295626 w 699602"/>
                <a:gd name="connsiteY19" fmla="*/ 589239 h 607220"/>
                <a:gd name="connsiteX20" fmla="*/ 288735 w 699602"/>
                <a:gd name="connsiteY20" fmla="*/ 585876 h 607220"/>
                <a:gd name="connsiteX21" fmla="*/ 277943 w 699602"/>
                <a:gd name="connsiteY21" fmla="*/ 573642 h 607220"/>
                <a:gd name="connsiteX22" fmla="*/ 272597 w 699602"/>
                <a:gd name="connsiteY22" fmla="*/ 568927 h 607220"/>
                <a:gd name="connsiteX23" fmla="*/ 271128 w 699602"/>
                <a:gd name="connsiteY23" fmla="*/ 565915 h 607220"/>
                <a:gd name="connsiteX24" fmla="*/ 262002 w 699602"/>
                <a:gd name="connsiteY24" fmla="*/ 555569 h 607220"/>
                <a:gd name="connsiteX25" fmla="*/ 0 w 699602"/>
                <a:gd name="connsiteY25" fmla="*/ 101769 h 607220"/>
                <a:gd name="connsiteX26" fmla="*/ 176269 w 699602"/>
                <a:gd name="connsiteY26" fmla="*/ 0 h 607220"/>
                <a:gd name="connsiteX27" fmla="*/ 353978 w 699602"/>
                <a:gd name="connsiteY27" fmla="*/ 307801 h 607220"/>
                <a:gd name="connsiteX28" fmla="*/ 509474 w 699602"/>
                <a:gd name="connsiteY28" fmla="*/ 38475 h 607220"/>
                <a:gd name="connsiteX29" fmla="*/ 699602 w 699602"/>
                <a:gd name="connsiteY29" fmla="*/ 185075 h 607220"/>
                <a:gd name="connsiteX0" fmla="*/ 608162 w 679869"/>
                <a:gd name="connsiteY0" fmla="*/ 93635 h 607220"/>
                <a:gd name="connsiteX1" fmla="*/ 679869 w 679869"/>
                <a:gd name="connsiteY1" fmla="*/ 136853 h 607220"/>
                <a:gd name="connsiteX2" fmla="*/ 436281 w 679869"/>
                <a:gd name="connsiteY2" fmla="*/ 558760 h 607220"/>
                <a:gd name="connsiteX3" fmla="*/ 433197 w 679869"/>
                <a:gd name="connsiteY3" fmla="*/ 562256 h 607220"/>
                <a:gd name="connsiteX4" fmla="*/ 431328 w 679869"/>
                <a:gd name="connsiteY4" fmla="*/ 566087 h 607220"/>
                <a:gd name="connsiteX5" fmla="*/ 424527 w 679869"/>
                <a:gd name="connsiteY5" fmla="*/ 572085 h 607220"/>
                <a:gd name="connsiteX6" fmla="*/ 410440 w 679869"/>
                <a:gd name="connsiteY6" fmla="*/ 588057 h 607220"/>
                <a:gd name="connsiteX7" fmla="*/ 401443 w 679869"/>
                <a:gd name="connsiteY7" fmla="*/ 592447 h 607220"/>
                <a:gd name="connsiteX8" fmla="*/ 401021 w 679869"/>
                <a:gd name="connsiteY8" fmla="*/ 592819 h 607220"/>
                <a:gd name="connsiteX9" fmla="*/ 399925 w 679869"/>
                <a:gd name="connsiteY9" fmla="*/ 593188 h 607220"/>
                <a:gd name="connsiteX10" fmla="*/ 376546 w 679869"/>
                <a:gd name="connsiteY10" fmla="*/ 604597 h 607220"/>
                <a:gd name="connsiteX11" fmla="*/ 363238 w 679869"/>
                <a:gd name="connsiteY11" fmla="*/ 605524 h 607220"/>
                <a:gd name="connsiteX12" fmla="*/ 362716 w 679869"/>
                <a:gd name="connsiteY12" fmla="*/ 605700 h 607220"/>
                <a:gd name="connsiteX13" fmla="*/ 361721 w 679869"/>
                <a:gd name="connsiteY13" fmla="*/ 605630 h 607220"/>
                <a:gd name="connsiteX14" fmla="*/ 338923 w 679869"/>
                <a:gd name="connsiteY14" fmla="*/ 607220 h 607220"/>
                <a:gd name="connsiteX15" fmla="*/ 326995 w 679869"/>
                <a:gd name="connsiteY15" fmla="*/ 603209 h 607220"/>
                <a:gd name="connsiteX16" fmla="*/ 323797 w 679869"/>
                <a:gd name="connsiteY16" fmla="*/ 602986 h 607220"/>
                <a:gd name="connsiteX17" fmla="*/ 318177 w 679869"/>
                <a:gd name="connsiteY17" fmla="*/ 600244 h 607220"/>
                <a:gd name="connsiteX18" fmla="*/ 301895 w 679869"/>
                <a:gd name="connsiteY18" fmla="*/ 594768 h 607220"/>
                <a:gd name="connsiteX19" fmla="*/ 295626 w 679869"/>
                <a:gd name="connsiteY19" fmla="*/ 589239 h 607220"/>
                <a:gd name="connsiteX20" fmla="*/ 288735 w 679869"/>
                <a:gd name="connsiteY20" fmla="*/ 585876 h 607220"/>
                <a:gd name="connsiteX21" fmla="*/ 277943 w 679869"/>
                <a:gd name="connsiteY21" fmla="*/ 573642 h 607220"/>
                <a:gd name="connsiteX22" fmla="*/ 272597 w 679869"/>
                <a:gd name="connsiteY22" fmla="*/ 568927 h 607220"/>
                <a:gd name="connsiteX23" fmla="*/ 271128 w 679869"/>
                <a:gd name="connsiteY23" fmla="*/ 565915 h 607220"/>
                <a:gd name="connsiteX24" fmla="*/ 262002 w 679869"/>
                <a:gd name="connsiteY24" fmla="*/ 555569 h 607220"/>
                <a:gd name="connsiteX25" fmla="*/ 0 w 679869"/>
                <a:gd name="connsiteY25" fmla="*/ 101769 h 607220"/>
                <a:gd name="connsiteX26" fmla="*/ 176269 w 679869"/>
                <a:gd name="connsiteY26" fmla="*/ 0 h 607220"/>
                <a:gd name="connsiteX27" fmla="*/ 353978 w 679869"/>
                <a:gd name="connsiteY27" fmla="*/ 307801 h 607220"/>
                <a:gd name="connsiteX28" fmla="*/ 509474 w 679869"/>
                <a:gd name="connsiteY28" fmla="*/ 38475 h 607220"/>
                <a:gd name="connsiteX0" fmla="*/ 679869 w 679869"/>
                <a:gd name="connsiteY0" fmla="*/ 136853 h 607220"/>
                <a:gd name="connsiteX1" fmla="*/ 436281 w 679869"/>
                <a:gd name="connsiteY1" fmla="*/ 558760 h 607220"/>
                <a:gd name="connsiteX2" fmla="*/ 433197 w 679869"/>
                <a:gd name="connsiteY2" fmla="*/ 562256 h 607220"/>
                <a:gd name="connsiteX3" fmla="*/ 431328 w 679869"/>
                <a:gd name="connsiteY3" fmla="*/ 566087 h 607220"/>
                <a:gd name="connsiteX4" fmla="*/ 424527 w 679869"/>
                <a:gd name="connsiteY4" fmla="*/ 572085 h 607220"/>
                <a:gd name="connsiteX5" fmla="*/ 410440 w 679869"/>
                <a:gd name="connsiteY5" fmla="*/ 588057 h 607220"/>
                <a:gd name="connsiteX6" fmla="*/ 401443 w 679869"/>
                <a:gd name="connsiteY6" fmla="*/ 592447 h 607220"/>
                <a:gd name="connsiteX7" fmla="*/ 401021 w 679869"/>
                <a:gd name="connsiteY7" fmla="*/ 592819 h 607220"/>
                <a:gd name="connsiteX8" fmla="*/ 399925 w 679869"/>
                <a:gd name="connsiteY8" fmla="*/ 593188 h 607220"/>
                <a:gd name="connsiteX9" fmla="*/ 376546 w 679869"/>
                <a:gd name="connsiteY9" fmla="*/ 604597 h 607220"/>
                <a:gd name="connsiteX10" fmla="*/ 363238 w 679869"/>
                <a:gd name="connsiteY10" fmla="*/ 605524 h 607220"/>
                <a:gd name="connsiteX11" fmla="*/ 362716 w 679869"/>
                <a:gd name="connsiteY11" fmla="*/ 605700 h 607220"/>
                <a:gd name="connsiteX12" fmla="*/ 361721 w 679869"/>
                <a:gd name="connsiteY12" fmla="*/ 605630 h 607220"/>
                <a:gd name="connsiteX13" fmla="*/ 338923 w 679869"/>
                <a:gd name="connsiteY13" fmla="*/ 607220 h 607220"/>
                <a:gd name="connsiteX14" fmla="*/ 326995 w 679869"/>
                <a:gd name="connsiteY14" fmla="*/ 603209 h 607220"/>
                <a:gd name="connsiteX15" fmla="*/ 323797 w 679869"/>
                <a:gd name="connsiteY15" fmla="*/ 602986 h 607220"/>
                <a:gd name="connsiteX16" fmla="*/ 318177 w 679869"/>
                <a:gd name="connsiteY16" fmla="*/ 600244 h 607220"/>
                <a:gd name="connsiteX17" fmla="*/ 301895 w 679869"/>
                <a:gd name="connsiteY17" fmla="*/ 594768 h 607220"/>
                <a:gd name="connsiteX18" fmla="*/ 295626 w 679869"/>
                <a:gd name="connsiteY18" fmla="*/ 589239 h 607220"/>
                <a:gd name="connsiteX19" fmla="*/ 288735 w 679869"/>
                <a:gd name="connsiteY19" fmla="*/ 585876 h 607220"/>
                <a:gd name="connsiteX20" fmla="*/ 277943 w 679869"/>
                <a:gd name="connsiteY20" fmla="*/ 573642 h 607220"/>
                <a:gd name="connsiteX21" fmla="*/ 272597 w 679869"/>
                <a:gd name="connsiteY21" fmla="*/ 568927 h 607220"/>
                <a:gd name="connsiteX22" fmla="*/ 271128 w 679869"/>
                <a:gd name="connsiteY22" fmla="*/ 565915 h 607220"/>
                <a:gd name="connsiteX23" fmla="*/ 262002 w 679869"/>
                <a:gd name="connsiteY23" fmla="*/ 555569 h 607220"/>
                <a:gd name="connsiteX24" fmla="*/ 0 w 679869"/>
                <a:gd name="connsiteY24" fmla="*/ 101769 h 607220"/>
                <a:gd name="connsiteX25" fmla="*/ 176269 w 679869"/>
                <a:gd name="connsiteY25" fmla="*/ 0 h 607220"/>
                <a:gd name="connsiteX26" fmla="*/ 353978 w 679869"/>
                <a:gd name="connsiteY26" fmla="*/ 307801 h 607220"/>
                <a:gd name="connsiteX27" fmla="*/ 509474 w 679869"/>
                <a:gd name="connsiteY27" fmla="*/ 38475 h 607220"/>
                <a:gd name="connsiteX0" fmla="*/ 525088 w 525088"/>
                <a:gd name="connsiteY0" fmla="*/ 403553 h 607220"/>
                <a:gd name="connsiteX1" fmla="*/ 436281 w 525088"/>
                <a:gd name="connsiteY1" fmla="*/ 558760 h 607220"/>
                <a:gd name="connsiteX2" fmla="*/ 433197 w 525088"/>
                <a:gd name="connsiteY2" fmla="*/ 562256 h 607220"/>
                <a:gd name="connsiteX3" fmla="*/ 431328 w 525088"/>
                <a:gd name="connsiteY3" fmla="*/ 566087 h 607220"/>
                <a:gd name="connsiteX4" fmla="*/ 424527 w 525088"/>
                <a:gd name="connsiteY4" fmla="*/ 572085 h 607220"/>
                <a:gd name="connsiteX5" fmla="*/ 410440 w 525088"/>
                <a:gd name="connsiteY5" fmla="*/ 588057 h 607220"/>
                <a:gd name="connsiteX6" fmla="*/ 401443 w 525088"/>
                <a:gd name="connsiteY6" fmla="*/ 592447 h 607220"/>
                <a:gd name="connsiteX7" fmla="*/ 401021 w 525088"/>
                <a:gd name="connsiteY7" fmla="*/ 592819 h 607220"/>
                <a:gd name="connsiteX8" fmla="*/ 399925 w 525088"/>
                <a:gd name="connsiteY8" fmla="*/ 593188 h 607220"/>
                <a:gd name="connsiteX9" fmla="*/ 376546 w 525088"/>
                <a:gd name="connsiteY9" fmla="*/ 604597 h 607220"/>
                <a:gd name="connsiteX10" fmla="*/ 363238 w 525088"/>
                <a:gd name="connsiteY10" fmla="*/ 605524 h 607220"/>
                <a:gd name="connsiteX11" fmla="*/ 362716 w 525088"/>
                <a:gd name="connsiteY11" fmla="*/ 605700 h 607220"/>
                <a:gd name="connsiteX12" fmla="*/ 361721 w 525088"/>
                <a:gd name="connsiteY12" fmla="*/ 605630 h 607220"/>
                <a:gd name="connsiteX13" fmla="*/ 338923 w 525088"/>
                <a:gd name="connsiteY13" fmla="*/ 607220 h 607220"/>
                <a:gd name="connsiteX14" fmla="*/ 326995 w 525088"/>
                <a:gd name="connsiteY14" fmla="*/ 603209 h 607220"/>
                <a:gd name="connsiteX15" fmla="*/ 323797 w 525088"/>
                <a:gd name="connsiteY15" fmla="*/ 602986 h 607220"/>
                <a:gd name="connsiteX16" fmla="*/ 318177 w 525088"/>
                <a:gd name="connsiteY16" fmla="*/ 600244 h 607220"/>
                <a:gd name="connsiteX17" fmla="*/ 301895 w 525088"/>
                <a:gd name="connsiteY17" fmla="*/ 594768 h 607220"/>
                <a:gd name="connsiteX18" fmla="*/ 295626 w 525088"/>
                <a:gd name="connsiteY18" fmla="*/ 589239 h 607220"/>
                <a:gd name="connsiteX19" fmla="*/ 288735 w 525088"/>
                <a:gd name="connsiteY19" fmla="*/ 585876 h 607220"/>
                <a:gd name="connsiteX20" fmla="*/ 277943 w 525088"/>
                <a:gd name="connsiteY20" fmla="*/ 573642 h 607220"/>
                <a:gd name="connsiteX21" fmla="*/ 272597 w 525088"/>
                <a:gd name="connsiteY21" fmla="*/ 568927 h 607220"/>
                <a:gd name="connsiteX22" fmla="*/ 271128 w 525088"/>
                <a:gd name="connsiteY22" fmla="*/ 565915 h 607220"/>
                <a:gd name="connsiteX23" fmla="*/ 262002 w 525088"/>
                <a:gd name="connsiteY23" fmla="*/ 555569 h 607220"/>
                <a:gd name="connsiteX24" fmla="*/ 0 w 525088"/>
                <a:gd name="connsiteY24" fmla="*/ 101769 h 607220"/>
                <a:gd name="connsiteX25" fmla="*/ 176269 w 525088"/>
                <a:gd name="connsiteY25" fmla="*/ 0 h 607220"/>
                <a:gd name="connsiteX26" fmla="*/ 353978 w 525088"/>
                <a:gd name="connsiteY26" fmla="*/ 307801 h 607220"/>
                <a:gd name="connsiteX27" fmla="*/ 509474 w 525088"/>
                <a:gd name="connsiteY27" fmla="*/ 38475 h 607220"/>
                <a:gd name="connsiteX0" fmla="*/ 518738 w 518738"/>
                <a:gd name="connsiteY0" fmla="*/ 403553 h 607220"/>
                <a:gd name="connsiteX1" fmla="*/ 429931 w 518738"/>
                <a:gd name="connsiteY1" fmla="*/ 558760 h 607220"/>
                <a:gd name="connsiteX2" fmla="*/ 426847 w 518738"/>
                <a:gd name="connsiteY2" fmla="*/ 562256 h 607220"/>
                <a:gd name="connsiteX3" fmla="*/ 424978 w 518738"/>
                <a:gd name="connsiteY3" fmla="*/ 566087 h 607220"/>
                <a:gd name="connsiteX4" fmla="*/ 418177 w 518738"/>
                <a:gd name="connsiteY4" fmla="*/ 572085 h 607220"/>
                <a:gd name="connsiteX5" fmla="*/ 404090 w 518738"/>
                <a:gd name="connsiteY5" fmla="*/ 588057 h 607220"/>
                <a:gd name="connsiteX6" fmla="*/ 395093 w 518738"/>
                <a:gd name="connsiteY6" fmla="*/ 592447 h 607220"/>
                <a:gd name="connsiteX7" fmla="*/ 394671 w 518738"/>
                <a:gd name="connsiteY7" fmla="*/ 592819 h 607220"/>
                <a:gd name="connsiteX8" fmla="*/ 393575 w 518738"/>
                <a:gd name="connsiteY8" fmla="*/ 593188 h 607220"/>
                <a:gd name="connsiteX9" fmla="*/ 370196 w 518738"/>
                <a:gd name="connsiteY9" fmla="*/ 604597 h 607220"/>
                <a:gd name="connsiteX10" fmla="*/ 356888 w 518738"/>
                <a:gd name="connsiteY10" fmla="*/ 605524 h 607220"/>
                <a:gd name="connsiteX11" fmla="*/ 356366 w 518738"/>
                <a:gd name="connsiteY11" fmla="*/ 605700 h 607220"/>
                <a:gd name="connsiteX12" fmla="*/ 355371 w 518738"/>
                <a:gd name="connsiteY12" fmla="*/ 605630 h 607220"/>
                <a:gd name="connsiteX13" fmla="*/ 332573 w 518738"/>
                <a:gd name="connsiteY13" fmla="*/ 607220 h 607220"/>
                <a:gd name="connsiteX14" fmla="*/ 320645 w 518738"/>
                <a:gd name="connsiteY14" fmla="*/ 603209 h 607220"/>
                <a:gd name="connsiteX15" fmla="*/ 317447 w 518738"/>
                <a:gd name="connsiteY15" fmla="*/ 602986 h 607220"/>
                <a:gd name="connsiteX16" fmla="*/ 311827 w 518738"/>
                <a:gd name="connsiteY16" fmla="*/ 600244 h 607220"/>
                <a:gd name="connsiteX17" fmla="*/ 295545 w 518738"/>
                <a:gd name="connsiteY17" fmla="*/ 594768 h 607220"/>
                <a:gd name="connsiteX18" fmla="*/ 289276 w 518738"/>
                <a:gd name="connsiteY18" fmla="*/ 589239 h 607220"/>
                <a:gd name="connsiteX19" fmla="*/ 282385 w 518738"/>
                <a:gd name="connsiteY19" fmla="*/ 585876 h 607220"/>
                <a:gd name="connsiteX20" fmla="*/ 271593 w 518738"/>
                <a:gd name="connsiteY20" fmla="*/ 573642 h 607220"/>
                <a:gd name="connsiteX21" fmla="*/ 266247 w 518738"/>
                <a:gd name="connsiteY21" fmla="*/ 568927 h 607220"/>
                <a:gd name="connsiteX22" fmla="*/ 264778 w 518738"/>
                <a:gd name="connsiteY22" fmla="*/ 565915 h 607220"/>
                <a:gd name="connsiteX23" fmla="*/ 255652 w 518738"/>
                <a:gd name="connsiteY23" fmla="*/ 555569 h 607220"/>
                <a:gd name="connsiteX24" fmla="*/ 0 w 518738"/>
                <a:gd name="connsiteY24" fmla="*/ 66844 h 607220"/>
                <a:gd name="connsiteX25" fmla="*/ 169919 w 518738"/>
                <a:gd name="connsiteY25" fmla="*/ 0 h 607220"/>
                <a:gd name="connsiteX26" fmla="*/ 347628 w 518738"/>
                <a:gd name="connsiteY26" fmla="*/ 307801 h 607220"/>
                <a:gd name="connsiteX27" fmla="*/ 503124 w 518738"/>
                <a:gd name="connsiteY27" fmla="*/ 38475 h 607220"/>
                <a:gd name="connsiteX0" fmla="*/ 518738 w 518738"/>
                <a:gd name="connsiteY0" fmla="*/ 425778 h 629445"/>
                <a:gd name="connsiteX1" fmla="*/ 429931 w 518738"/>
                <a:gd name="connsiteY1" fmla="*/ 580985 h 629445"/>
                <a:gd name="connsiteX2" fmla="*/ 426847 w 518738"/>
                <a:gd name="connsiteY2" fmla="*/ 584481 h 629445"/>
                <a:gd name="connsiteX3" fmla="*/ 424978 w 518738"/>
                <a:gd name="connsiteY3" fmla="*/ 588312 h 629445"/>
                <a:gd name="connsiteX4" fmla="*/ 418177 w 518738"/>
                <a:gd name="connsiteY4" fmla="*/ 594310 h 629445"/>
                <a:gd name="connsiteX5" fmla="*/ 404090 w 518738"/>
                <a:gd name="connsiteY5" fmla="*/ 610282 h 629445"/>
                <a:gd name="connsiteX6" fmla="*/ 395093 w 518738"/>
                <a:gd name="connsiteY6" fmla="*/ 614672 h 629445"/>
                <a:gd name="connsiteX7" fmla="*/ 394671 w 518738"/>
                <a:gd name="connsiteY7" fmla="*/ 615044 h 629445"/>
                <a:gd name="connsiteX8" fmla="*/ 393575 w 518738"/>
                <a:gd name="connsiteY8" fmla="*/ 615413 h 629445"/>
                <a:gd name="connsiteX9" fmla="*/ 370196 w 518738"/>
                <a:gd name="connsiteY9" fmla="*/ 626822 h 629445"/>
                <a:gd name="connsiteX10" fmla="*/ 356888 w 518738"/>
                <a:gd name="connsiteY10" fmla="*/ 627749 h 629445"/>
                <a:gd name="connsiteX11" fmla="*/ 356366 w 518738"/>
                <a:gd name="connsiteY11" fmla="*/ 627925 h 629445"/>
                <a:gd name="connsiteX12" fmla="*/ 355371 w 518738"/>
                <a:gd name="connsiteY12" fmla="*/ 627855 h 629445"/>
                <a:gd name="connsiteX13" fmla="*/ 332573 w 518738"/>
                <a:gd name="connsiteY13" fmla="*/ 629445 h 629445"/>
                <a:gd name="connsiteX14" fmla="*/ 320645 w 518738"/>
                <a:gd name="connsiteY14" fmla="*/ 625434 h 629445"/>
                <a:gd name="connsiteX15" fmla="*/ 317447 w 518738"/>
                <a:gd name="connsiteY15" fmla="*/ 625211 h 629445"/>
                <a:gd name="connsiteX16" fmla="*/ 311827 w 518738"/>
                <a:gd name="connsiteY16" fmla="*/ 622469 h 629445"/>
                <a:gd name="connsiteX17" fmla="*/ 295545 w 518738"/>
                <a:gd name="connsiteY17" fmla="*/ 616993 h 629445"/>
                <a:gd name="connsiteX18" fmla="*/ 289276 w 518738"/>
                <a:gd name="connsiteY18" fmla="*/ 611464 h 629445"/>
                <a:gd name="connsiteX19" fmla="*/ 282385 w 518738"/>
                <a:gd name="connsiteY19" fmla="*/ 608101 h 629445"/>
                <a:gd name="connsiteX20" fmla="*/ 271593 w 518738"/>
                <a:gd name="connsiteY20" fmla="*/ 595867 h 629445"/>
                <a:gd name="connsiteX21" fmla="*/ 266247 w 518738"/>
                <a:gd name="connsiteY21" fmla="*/ 591152 h 629445"/>
                <a:gd name="connsiteX22" fmla="*/ 264778 w 518738"/>
                <a:gd name="connsiteY22" fmla="*/ 588140 h 629445"/>
                <a:gd name="connsiteX23" fmla="*/ 255652 w 518738"/>
                <a:gd name="connsiteY23" fmla="*/ 577794 h 629445"/>
                <a:gd name="connsiteX24" fmla="*/ 0 w 518738"/>
                <a:gd name="connsiteY24" fmla="*/ 89069 h 629445"/>
                <a:gd name="connsiteX25" fmla="*/ 154044 w 518738"/>
                <a:gd name="connsiteY25" fmla="*/ 0 h 629445"/>
                <a:gd name="connsiteX26" fmla="*/ 347628 w 518738"/>
                <a:gd name="connsiteY26" fmla="*/ 330026 h 629445"/>
                <a:gd name="connsiteX27" fmla="*/ 503124 w 518738"/>
                <a:gd name="connsiteY27" fmla="*/ 60700 h 629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18738" h="629445">
                  <a:moveTo>
                    <a:pt x="518738" y="425778"/>
                  </a:moveTo>
                  <a:lnTo>
                    <a:pt x="429931" y="580985"/>
                  </a:lnTo>
                  <a:lnTo>
                    <a:pt x="426847" y="584481"/>
                  </a:lnTo>
                  <a:lnTo>
                    <a:pt x="424978" y="588312"/>
                  </a:lnTo>
                  <a:lnTo>
                    <a:pt x="418177" y="594310"/>
                  </a:lnTo>
                  <a:lnTo>
                    <a:pt x="404090" y="610282"/>
                  </a:lnTo>
                  <a:lnTo>
                    <a:pt x="395093" y="614672"/>
                  </a:lnTo>
                  <a:lnTo>
                    <a:pt x="394671" y="615044"/>
                  </a:lnTo>
                  <a:lnTo>
                    <a:pt x="393575" y="615413"/>
                  </a:lnTo>
                  <a:lnTo>
                    <a:pt x="370196" y="626822"/>
                  </a:lnTo>
                  <a:lnTo>
                    <a:pt x="356888" y="627749"/>
                  </a:lnTo>
                  <a:lnTo>
                    <a:pt x="356366" y="627925"/>
                  </a:lnTo>
                  <a:lnTo>
                    <a:pt x="355371" y="627855"/>
                  </a:lnTo>
                  <a:lnTo>
                    <a:pt x="332573" y="629445"/>
                  </a:lnTo>
                  <a:lnTo>
                    <a:pt x="320645" y="625434"/>
                  </a:lnTo>
                  <a:lnTo>
                    <a:pt x="317447" y="625211"/>
                  </a:lnTo>
                  <a:lnTo>
                    <a:pt x="311827" y="622469"/>
                  </a:lnTo>
                  <a:lnTo>
                    <a:pt x="295545" y="616993"/>
                  </a:lnTo>
                  <a:lnTo>
                    <a:pt x="289276" y="611464"/>
                  </a:lnTo>
                  <a:lnTo>
                    <a:pt x="282385" y="608101"/>
                  </a:lnTo>
                  <a:lnTo>
                    <a:pt x="271593" y="595867"/>
                  </a:lnTo>
                  <a:lnTo>
                    <a:pt x="266247" y="591152"/>
                  </a:lnTo>
                  <a:lnTo>
                    <a:pt x="264778" y="588140"/>
                  </a:lnTo>
                  <a:lnTo>
                    <a:pt x="255652" y="577794"/>
                  </a:lnTo>
                  <a:lnTo>
                    <a:pt x="0" y="89069"/>
                  </a:lnTo>
                  <a:lnTo>
                    <a:pt x="154044" y="0"/>
                  </a:lnTo>
                  <a:lnTo>
                    <a:pt x="347628" y="330026"/>
                  </a:lnTo>
                  <a:lnTo>
                    <a:pt x="503124" y="60700"/>
                  </a:lnTo>
                </a:path>
              </a:pathLst>
            </a:custGeom>
            <a:pattFill prst="lgGrid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83" name="円/楕円 27">
              <a:extLst>
                <a:ext uri="{FF2B5EF4-FFF2-40B4-BE49-F238E27FC236}">
                  <a16:creationId xmlns:a16="http://schemas.microsoft.com/office/drawing/2014/main" id="{9DAC8C9B-36DA-432F-9E3D-1418BD8EA8D8}"/>
                </a:ext>
              </a:extLst>
            </p:cNvPr>
            <p:cNvSpPr/>
            <p:nvPr/>
          </p:nvSpPr>
          <p:spPr>
            <a:xfrm>
              <a:off x="7804215" y="5212556"/>
              <a:ext cx="215836" cy="9896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55103"/>
                <a:gd name="connsiteY0" fmla="*/ 43286 h 389571"/>
                <a:gd name="connsiteX1" fmla="*/ 3210476 w 3255103"/>
                <a:gd name="connsiteY1" fmla="*/ 43286 h 389571"/>
                <a:gd name="connsiteX2" fmla="*/ 1605267 w 3255103"/>
                <a:gd name="connsiteY2" fmla="*/ 389571 h 389571"/>
                <a:gd name="connsiteX3" fmla="*/ 58 w 3255103"/>
                <a:gd name="connsiteY3" fmla="*/ 43286 h 389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55103" h="389571">
                  <a:moveTo>
                    <a:pt x="58" y="43286"/>
                  </a:moveTo>
                  <a:cubicBezTo>
                    <a:pt x="267593" y="-14428"/>
                    <a:pt x="2942941" y="-14428"/>
                    <a:pt x="3210476" y="43286"/>
                  </a:cubicBezTo>
                  <a:cubicBezTo>
                    <a:pt x="3478011" y="101000"/>
                    <a:pt x="2491799" y="389571"/>
                    <a:pt x="1605267" y="389571"/>
                  </a:cubicBezTo>
                  <a:cubicBezTo>
                    <a:pt x="718735" y="389571"/>
                    <a:pt x="-7588" y="119524"/>
                    <a:pt x="58" y="43286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2" name="フリーフォーム: 図形 1141">
              <a:extLst>
                <a:ext uri="{FF2B5EF4-FFF2-40B4-BE49-F238E27FC236}">
                  <a16:creationId xmlns:a16="http://schemas.microsoft.com/office/drawing/2014/main" id="{0C649A6A-54BE-4504-AE42-DDD5207D0267}"/>
                </a:ext>
              </a:extLst>
            </p:cNvPr>
            <p:cNvSpPr/>
            <p:nvPr/>
          </p:nvSpPr>
          <p:spPr>
            <a:xfrm>
              <a:off x="7535205" y="4794724"/>
              <a:ext cx="256508" cy="98976"/>
            </a:xfrm>
            <a:custGeom>
              <a:avLst/>
              <a:gdLst>
                <a:gd name="connsiteX0" fmla="*/ 0 w 256508"/>
                <a:gd name="connsiteY0" fmla="*/ 0 h 98976"/>
                <a:gd name="connsiteX1" fmla="*/ 59585 w 256508"/>
                <a:gd name="connsiteY1" fmla="*/ 36162 h 98976"/>
                <a:gd name="connsiteX2" fmla="*/ 66619 w 256508"/>
                <a:gd name="connsiteY2" fmla="*/ 30194 h 98976"/>
                <a:gd name="connsiteX3" fmla="*/ 135991 w 256508"/>
                <a:gd name="connsiteY3" fmla="*/ 9201 h 98976"/>
                <a:gd name="connsiteX4" fmla="*/ 256508 w 256508"/>
                <a:gd name="connsiteY4" fmla="*/ 79552 h 98976"/>
                <a:gd name="connsiteX5" fmla="*/ 227017 w 256508"/>
                <a:gd name="connsiteY5" fmla="*/ 95444 h 98976"/>
                <a:gd name="connsiteX6" fmla="*/ 136654 w 256508"/>
                <a:gd name="connsiteY6" fmla="*/ 42695 h 98976"/>
                <a:gd name="connsiteX7" fmla="*/ 48447 w 256508"/>
                <a:gd name="connsiteY7" fmla="*/ 98976 h 98976"/>
                <a:gd name="connsiteX8" fmla="*/ 18350 w 256508"/>
                <a:gd name="connsiteY8" fmla="*/ 84262 h 98976"/>
                <a:gd name="connsiteX9" fmla="*/ 35599 w 256508"/>
                <a:gd name="connsiteY9" fmla="*/ 58660 h 98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6508" h="98976">
                  <a:moveTo>
                    <a:pt x="0" y="0"/>
                  </a:moveTo>
                  <a:lnTo>
                    <a:pt x="59585" y="36162"/>
                  </a:lnTo>
                  <a:lnTo>
                    <a:pt x="66619" y="30194"/>
                  </a:lnTo>
                  <a:cubicBezTo>
                    <a:pt x="87001" y="17189"/>
                    <a:pt x="110900" y="9697"/>
                    <a:pt x="135991" y="9201"/>
                  </a:cubicBezTo>
                  <a:cubicBezTo>
                    <a:pt x="186174" y="8208"/>
                    <a:pt x="232698" y="35366"/>
                    <a:pt x="256508" y="79552"/>
                  </a:cubicBezTo>
                  <a:lnTo>
                    <a:pt x="227017" y="95444"/>
                  </a:lnTo>
                  <a:cubicBezTo>
                    <a:pt x="209164" y="62314"/>
                    <a:pt x="174281" y="41951"/>
                    <a:pt x="136654" y="42695"/>
                  </a:cubicBezTo>
                  <a:cubicBezTo>
                    <a:pt x="99027" y="43439"/>
                    <a:pt x="64976" y="65165"/>
                    <a:pt x="48447" y="98976"/>
                  </a:cubicBezTo>
                  <a:lnTo>
                    <a:pt x="18350" y="84262"/>
                  </a:lnTo>
                  <a:lnTo>
                    <a:pt x="35599" y="5866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43" name="フリーフォーム: 図形 1142">
              <a:extLst>
                <a:ext uri="{FF2B5EF4-FFF2-40B4-BE49-F238E27FC236}">
                  <a16:creationId xmlns:a16="http://schemas.microsoft.com/office/drawing/2014/main" id="{CC57AECC-8A26-4BDE-B5C0-90D974945A8E}"/>
                </a:ext>
              </a:extLst>
            </p:cNvPr>
            <p:cNvSpPr/>
            <p:nvPr/>
          </p:nvSpPr>
          <p:spPr>
            <a:xfrm>
              <a:off x="8041148" y="4794724"/>
              <a:ext cx="256508" cy="98976"/>
            </a:xfrm>
            <a:custGeom>
              <a:avLst/>
              <a:gdLst>
                <a:gd name="connsiteX0" fmla="*/ 0 w 256508"/>
                <a:gd name="connsiteY0" fmla="*/ 0 h 98976"/>
                <a:gd name="connsiteX1" fmla="*/ 59585 w 256508"/>
                <a:gd name="connsiteY1" fmla="*/ 36162 h 98976"/>
                <a:gd name="connsiteX2" fmla="*/ 66619 w 256508"/>
                <a:gd name="connsiteY2" fmla="*/ 30194 h 98976"/>
                <a:gd name="connsiteX3" fmla="*/ 135991 w 256508"/>
                <a:gd name="connsiteY3" fmla="*/ 9201 h 98976"/>
                <a:gd name="connsiteX4" fmla="*/ 256508 w 256508"/>
                <a:gd name="connsiteY4" fmla="*/ 79552 h 98976"/>
                <a:gd name="connsiteX5" fmla="*/ 227017 w 256508"/>
                <a:gd name="connsiteY5" fmla="*/ 95444 h 98976"/>
                <a:gd name="connsiteX6" fmla="*/ 136654 w 256508"/>
                <a:gd name="connsiteY6" fmla="*/ 42695 h 98976"/>
                <a:gd name="connsiteX7" fmla="*/ 48447 w 256508"/>
                <a:gd name="connsiteY7" fmla="*/ 98976 h 98976"/>
                <a:gd name="connsiteX8" fmla="*/ 18350 w 256508"/>
                <a:gd name="connsiteY8" fmla="*/ 84262 h 98976"/>
                <a:gd name="connsiteX9" fmla="*/ 35599 w 256508"/>
                <a:gd name="connsiteY9" fmla="*/ 58660 h 98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6508" h="98976">
                  <a:moveTo>
                    <a:pt x="0" y="0"/>
                  </a:moveTo>
                  <a:lnTo>
                    <a:pt x="59585" y="36162"/>
                  </a:lnTo>
                  <a:lnTo>
                    <a:pt x="66619" y="30194"/>
                  </a:lnTo>
                  <a:cubicBezTo>
                    <a:pt x="87001" y="17189"/>
                    <a:pt x="110900" y="9697"/>
                    <a:pt x="135991" y="9201"/>
                  </a:cubicBezTo>
                  <a:cubicBezTo>
                    <a:pt x="186174" y="8208"/>
                    <a:pt x="232698" y="35366"/>
                    <a:pt x="256508" y="79552"/>
                  </a:cubicBezTo>
                  <a:lnTo>
                    <a:pt x="227017" y="95444"/>
                  </a:lnTo>
                  <a:cubicBezTo>
                    <a:pt x="209164" y="62314"/>
                    <a:pt x="174281" y="41951"/>
                    <a:pt x="136654" y="42695"/>
                  </a:cubicBezTo>
                  <a:cubicBezTo>
                    <a:pt x="99027" y="43439"/>
                    <a:pt x="64976" y="65165"/>
                    <a:pt x="48447" y="98976"/>
                  </a:cubicBezTo>
                  <a:lnTo>
                    <a:pt x="18350" y="84262"/>
                  </a:lnTo>
                  <a:lnTo>
                    <a:pt x="35599" y="5866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4257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5766A3DF-E211-4790-9D73-D9F4DD9A1DF0}"/>
              </a:ext>
            </a:extLst>
          </p:cNvPr>
          <p:cNvGrpSpPr/>
          <p:nvPr/>
        </p:nvGrpSpPr>
        <p:grpSpPr>
          <a:xfrm>
            <a:off x="4364203" y="1295282"/>
            <a:ext cx="1205066" cy="2247987"/>
            <a:chOff x="4364203" y="1295282"/>
            <a:chExt cx="1205066" cy="2247987"/>
          </a:xfrm>
        </p:grpSpPr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id="{D49B9183-E1D2-4747-B6B2-E9E42E263DAF}"/>
                </a:ext>
              </a:extLst>
            </p:cNvPr>
            <p:cNvGrpSpPr/>
            <p:nvPr/>
          </p:nvGrpSpPr>
          <p:grpSpPr>
            <a:xfrm rot="16200000" flipH="1">
              <a:off x="4487608" y="2201237"/>
              <a:ext cx="296112" cy="296112"/>
              <a:chOff x="6070600" y="2196792"/>
              <a:chExt cx="296112" cy="296112"/>
            </a:xfrm>
          </p:grpSpPr>
          <p:sp>
            <p:nvSpPr>
              <p:cNvPr id="437" name="涙形 436">
                <a:extLst>
                  <a:ext uri="{FF2B5EF4-FFF2-40B4-BE49-F238E27FC236}">
                    <a16:creationId xmlns:a16="http://schemas.microsoft.com/office/drawing/2014/main" id="{D20A3732-DB75-4F09-A193-19A6EBA1433A}"/>
                  </a:ext>
                </a:extLst>
              </p:cNvPr>
              <p:cNvSpPr/>
              <p:nvPr/>
            </p:nvSpPr>
            <p:spPr>
              <a:xfrm>
                <a:off x="6070600" y="2196792"/>
                <a:ext cx="296112" cy="296112"/>
              </a:xfrm>
              <a:prstGeom prst="teardrop">
                <a:avLst>
                  <a:gd name="adj" fmla="val 117691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8" name="涙形 437">
                <a:extLst>
                  <a:ext uri="{FF2B5EF4-FFF2-40B4-BE49-F238E27FC236}">
                    <a16:creationId xmlns:a16="http://schemas.microsoft.com/office/drawing/2014/main" id="{674772D0-7EC8-4CB8-A63C-1E2223FDAB29}"/>
                  </a:ext>
                </a:extLst>
              </p:cNvPr>
              <p:cNvSpPr/>
              <p:nvPr/>
            </p:nvSpPr>
            <p:spPr>
              <a:xfrm>
                <a:off x="6120199" y="2250982"/>
                <a:ext cx="187732" cy="187732"/>
              </a:xfrm>
              <a:prstGeom prst="teardrop">
                <a:avLst>
                  <a:gd name="adj" fmla="val 117691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82331081-20A6-450C-8AB9-09D2467F6D59}"/>
                </a:ext>
              </a:extLst>
            </p:cNvPr>
            <p:cNvGrpSpPr/>
            <p:nvPr/>
          </p:nvGrpSpPr>
          <p:grpSpPr>
            <a:xfrm rot="5400000">
              <a:off x="5135705" y="2201237"/>
              <a:ext cx="296112" cy="296112"/>
              <a:chOff x="6070600" y="2196792"/>
              <a:chExt cx="296112" cy="296112"/>
            </a:xfrm>
          </p:grpSpPr>
          <p:sp>
            <p:nvSpPr>
              <p:cNvPr id="46" name="涙形 45">
                <a:extLst>
                  <a:ext uri="{FF2B5EF4-FFF2-40B4-BE49-F238E27FC236}">
                    <a16:creationId xmlns:a16="http://schemas.microsoft.com/office/drawing/2014/main" id="{0FAAF744-32ED-4DF8-8E3C-385EF17FB64E}"/>
                  </a:ext>
                </a:extLst>
              </p:cNvPr>
              <p:cNvSpPr/>
              <p:nvPr/>
            </p:nvSpPr>
            <p:spPr>
              <a:xfrm>
                <a:off x="6070600" y="2196792"/>
                <a:ext cx="296112" cy="296112"/>
              </a:xfrm>
              <a:prstGeom prst="teardrop">
                <a:avLst>
                  <a:gd name="adj" fmla="val 117691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5" name="涙形 434">
                <a:extLst>
                  <a:ext uri="{FF2B5EF4-FFF2-40B4-BE49-F238E27FC236}">
                    <a16:creationId xmlns:a16="http://schemas.microsoft.com/office/drawing/2014/main" id="{5D576F88-4474-4DEC-A3BC-DE0C0618C117}"/>
                  </a:ext>
                </a:extLst>
              </p:cNvPr>
              <p:cNvSpPr/>
              <p:nvPr/>
            </p:nvSpPr>
            <p:spPr>
              <a:xfrm>
                <a:off x="6120199" y="2250982"/>
                <a:ext cx="187732" cy="187732"/>
              </a:xfrm>
              <a:prstGeom prst="teardrop">
                <a:avLst>
                  <a:gd name="adj" fmla="val 117691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EEBE099E-9F61-4618-89B0-D9CCB2B81435}"/>
                </a:ext>
              </a:extLst>
            </p:cNvPr>
            <p:cNvGrpSpPr/>
            <p:nvPr/>
          </p:nvGrpSpPr>
          <p:grpSpPr>
            <a:xfrm>
              <a:off x="4376033" y="1416132"/>
              <a:ext cx="1193236" cy="656581"/>
              <a:chOff x="4376033" y="1381139"/>
              <a:chExt cx="1193236" cy="656581"/>
            </a:xfrm>
          </p:grpSpPr>
          <p:sp>
            <p:nvSpPr>
              <p:cNvPr id="393" name="四角形: 角を丸くする 392">
                <a:extLst>
                  <a:ext uri="{FF2B5EF4-FFF2-40B4-BE49-F238E27FC236}">
                    <a16:creationId xmlns:a16="http://schemas.microsoft.com/office/drawing/2014/main" id="{2A5E2BB4-990B-4483-B096-F4A8A86F8B48}"/>
                  </a:ext>
                </a:extLst>
              </p:cNvPr>
              <p:cNvSpPr/>
              <p:nvPr/>
            </p:nvSpPr>
            <p:spPr>
              <a:xfrm rot="1800000" flipH="1">
                <a:off x="4912688" y="1381139"/>
                <a:ext cx="656581" cy="656581"/>
              </a:xfrm>
              <a:prstGeom prst="round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5DE86545-1001-4A8C-954E-DF21E120AFEF}"/>
                  </a:ext>
                </a:extLst>
              </p:cNvPr>
              <p:cNvSpPr/>
              <p:nvPr/>
            </p:nvSpPr>
            <p:spPr>
              <a:xfrm rot="19800000">
                <a:off x="4376033" y="1381139"/>
                <a:ext cx="656581" cy="656581"/>
              </a:xfrm>
              <a:prstGeom prst="round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33" name="片側の 2 つの角を丸めた四角形 144">
              <a:extLst>
                <a:ext uri="{FF2B5EF4-FFF2-40B4-BE49-F238E27FC236}">
                  <a16:creationId xmlns:a16="http://schemas.microsoft.com/office/drawing/2014/main" id="{0004359C-EC50-4CCE-8A6B-224690DB2862}"/>
                </a:ext>
              </a:extLst>
            </p:cNvPr>
            <p:cNvSpPr/>
            <p:nvPr/>
          </p:nvSpPr>
          <p:spPr>
            <a:xfrm>
              <a:off x="4531942" y="2549525"/>
              <a:ext cx="840158" cy="993744"/>
            </a:xfrm>
            <a:prstGeom prst="round2SameRect">
              <a:avLst>
                <a:gd name="adj1" fmla="val 39895"/>
                <a:gd name="adj2" fmla="val 0"/>
              </a:avLst>
            </a:prstGeom>
            <a:pattFill prst="dkVert">
              <a:fgClr>
                <a:srgbClr val="00B0F0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D104BF81-1A41-4F55-B172-57D86BFFED7D}"/>
                </a:ext>
              </a:extLst>
            </p:cNvPr>
            <p:cNvSpPr/>
            <p:nvPr/>
          </p:nvSpPr>
          <p:spPr>
            <a:xfrm rot="1501048">
              <a:off x="4418063" y="2770817"/>
              <a:ext cx="193907" cy="611509"/>
            </a:xfrm>
            <a:custGeom>
              <a:avLst/>
              <a:gdLst>
                <a:gd name="connsiteX0" fmla="*/ 0 w 193907"/>
                <a:gd name="connsiteY0" fmla="*/ 96954 h 708462"/>
                <a:gd name="connsiteX1" fmla="*/ 96954 w 193907"/>
                <a:gd name="connsiteY1" fmla="*/ 0 h 708462"/>
                <a:gd name="connsiteX2" fmla="*/ 96954 w 193907"/>
                <a:gd name="connsiteY2" fmla="*/ 0 h 708462"/>
                <a:gd name="connsiteX3" fmla="*/ 193908 w 193907"/>
                <a:gd name="connsiteY3" fmla="*/ 96954 h 708462"/>
                <a:gd name="connsiteX4" fmla="*/ 193907 w 193907"/>
                <a:gd name="connsiteY4" fmla="*/ 611509 h 708462"/>
                <a:gd name="connsiteX5" fmla="*/ 96953 w 193907"/>
                <a:gd name="connsiteY5" fmla="*/ 708463 h 708462"/>
                <a:gd name="connsiteX6" fmla="*/ 96954 w 193907"/>
                <a:gd name="connsiteY6" fmla="*/ 708462 h 708462"/>
                <a:gd name="connsiteX7" fmla="*/ 0 w 193907"/>
                <a:gd name="connsiteY7" fmla="*/ 611508 h 708462"/>
                <a:gd name="connsiteX8" fmla="*/ 0 w 193907"/>
                <a:gd name="connsiteY8" fmla="*/ 96954 h 708462"/>
                <a:gd name="connsiteX0" fmla="*/ 0 w 193908"/>
                <a:gd name="connsiteY0" fmla="*/ 96954 h 708463"/>
                <a:gd name="connsiteX1" fmla="*/ 96954 w 193908"/>
                <a:gd name="connsiteY1" fmla="*/ 0 h 708463"/>
                <a:gd name="connsiteX2" fmla="*/ 193908 w 193908"/>
                <a:gd name="connsiteY2" fmla="*/ 96954 h 708463"/>
                <a:gd name="connsiteX3" fmla="*/ 193907 w 193908"/>
                <a:gd name="connsiteY3" fmla="*/ 611509 h 708463"/>
                <a:gd name="connsiteX4" fmla="*/ 96953 w 193908"/>
                <a:gd name="connsiteY4" fmla="*/ 708463 h 708463"/>
                <a:gd name="connsiteX5" fmla="*/ 96954 w 193908"/>
                <a:gd name="connsiteY5" fmla="*/ 708462 h 708463"/>
                <a:gd name="connsiteX6" fmla="*/ 0 w 193908"/>
                <a:gd name="connsiteY6" fmla="*/ 611508 h 708463"/>
                <a:gd name="connsiteX7" fmla="*/ 0 w 193908"/>
                <a:gd name="connsiteY7" fmla="*/ 96954 h 708463"/>
                <a:gd name="connsiteX0" fmla="*/ 96954 w 193908"/>
                <a:gd name="connsiteY0" fmla="*/ 0 h 708463"/>
                <a:gd name="connsiteX1" fmla="*/ 193908 w 193908"/>
                <a:gd name="connsiteY1" fmla="*/ 96954 h 708463"/>
                <a:gd name="connsiteX2" fmla="*/ 193907 w 193908"/>
                <a:gd name="connsiteY2" fmla="*/ 611509 h 708463"/>
                <a:gd name="connsiteX3" fmla="*/ 96953 w 193908"/>
                <a:gd name="connsiteY3" fmla="*/ 708463 h 708463"/>
                <a:gd name="connsiteX4" fmla="*/ 96954 w 193908"/>
                <a:gd name="connsiteY4" fmla="*/ 708462 h 708463"/>
                <a:gd name="connsiteX5" fmla="*/ 0 w 193908"/>
                <a:gd name="connsiteY5" fmla="*/ 611508 h 708463"/>
                <a:gd name="connsiteX6" fmla="*/ 0 w 193908"/>
                <a:gd name="connsiteY6" fmla="*/ 96954 h 708463"/>
                <a:gd name="connsiteX7" fmla="*/ 188394 w 193908"/>
                <a:gd name="connsiteY7" fmla="*/ 91440 h 708463"/>
                <a:gd name="connsiteX0" fmla="*/ 193908 w 193908"/>
                <a:gd name="connsiteY0" fmla="*/ 58607 h 670116"/>
                <a:gd name="connsiteX1" fmla="*/ 193907 w 193908"/>
                <a:gd name="connsiteY1" fmla="*/ 573162 h 670116"/>
                <a:gd name="connsiteX2" fmla="*/ 96953 w 193908"/>
                <a:gd name="connsiteY2" fmla="*/ 670116 h 670116"/>
                <a:gd name="connsiteX3" fmla="*/ 96954 w 193908"/>
                <a:gd name="connsiteY3" fmla="*/ 670115 h 670116"/>
                <a:gd name="connsiteX4" fmla="*/ 0 w 193908"/>
                <a:gd name="connsiteY4" fmla="*/ 573161 h 670116"/>
                <a:gd name="connsiteX5" fmla="*/ 0 w 193908"/>
                <a:gd name="connsiteY5" fmla="*/ 58607 h 670116"/>
                <a:gd name="connsiteX6" fmla="*/ 188394 w 193908"/>
                <a:gd name="connsiteY6" fmla="*/ 53093 h 670116"/>
                <a:gd name="connsiteX0" fmla="*/ 193908 w 193908"/>
                <a:gd name="connsiteY0" fmla="*/ 0 h 611509"/>
                <a:gd name="connsiteX1" fmla="*/ 193907 w 193908"/>
                <a:gd name="connsiteY1" fmla="*/ 514555 h 611509"/>
                <a:gd name="connsiteX2" fmla="*/ 96953 w 193908"/>
                <a:gd name="connsiteY2" fmla="*/ 611509 h 611509"/>
                <a:gd name="connsiteX3" fmla="*/ 96954 w 193908"/>
                <a:gd name="connsiteY3" fmla="*/ 611508 h 611509"/>
                <a:gd name="connsiteX4" fmla="*/ 0 w 193908"/>
                <a:gd name="connsiteY4" fmla="*/ 514554 h 611509"/>
                <a:gd name="connsiteX5" fmla="*/ 0 w 193908"/>
                <a:gd name="connsiteY5" fmla="*/ 0 h 611509"/>
                <a:gd name="connsiteX0" fmla="*/ 193908 w 195377"/>
                <a:gd name="connsiteY0" fmla="*/ 0 h 611509"/>
                <a:gd name="connsiteX1" fmla="*/ 193907 w 195377"/>
                <a:gd name="connsiteY1" fmla="*/ 514555 h 611509"/>
                <a:gd name="connsiteX2" fmla="*/ 96953 w 195377"/>
                <a:gd name="connsiteY2" fmla="*/ 611509 h 611509"/>
                <a:gd name="connsiteX3" fmla="*/ 96954 w 195377"/>
                <a:gd name="connsiteY3" fmla="*/ 611508 h 611509"/>
                <a:gd name="connsiteX4" fmla="*/ 0 w 195377"/>
                <a:gd name="connsiteY4" fmla="*/ 514554 h 611509"/>
                <a:gd name="connsiteX5" fmla="*/ 0 w 195377"/>
                <a:gd name="connsiteY5" fmla="*/ 0 h 611509"/>
                <a:gd name="connsiteX0" fmla="*/ 171756 w 196825"/>
                <a:gd name="connsiteY0" fmla="*/ 189028 h 611509"/>
                <a:gd name="connsiteX1" fmla="*/ 193907 w 196825"/>
                <a:gd name="connsiteY1" fmla="*/ 514555 h 611509"/>
                <a:gd name="connsiteX2" fmla="*/ 96953 w 196825"/>
                <a:gd name="connsiteY2" fmla="*/ 611509 h 611509"/>
                <a:gd name="connsiteX3" fmla="*/ 96954 w 196825"/>
                <a:gd name="connsiteY3" fmla="*/ 611508 h 611509"/>
                <a:gd name="connsiteX4" fmla="*/ 0 w 196825"/>
                <a:gd name="connsiteY4" fmla="*/ 514554 h 611509"/>
                <a:gd name="connsiteX5" fmla="*/ 0 w 196825"/>
                <a:gd name="connsiteY5" fmla="*/ 0 h 611509"/>
                <a:gd name="connsiteX0" fmla="*/ 171756 w 193907"/>
                <a:gd name="connsiteY0" fmla="*/ 189028 h 611509"/>
                <a:gd name="connsiteX1" fmla="*/ 193907 w 193907"/>
                <a:gd name="connsiteY1" fmla="*/ 514555 h 611509"/>
                <a:gd name="connsiteX2" fmla="*/ 96953 w 193907"/>
                <a:gd name="connsiteY2" fmla="*/ 611509 h 611509"/>
                <a:gd name="connsiteX3" fmla="*/ 96954 w 193907"/>
                <a:gd name="connsiteY3" fmla="*/ 611508 h 611509"/>
                <a:gd name="connsiteX4" fmla="*/ 0 w 193907"/>
                <a:gd name="connsiteY4" fmla="*/ 514554 h 611509"/>
                <a:gd name="connsiteX5" fmla="*/ 0 w 193907"/>
                <a:gd name="connsiteY5" fmla="*/ 0 h 611509"/>
                <a:gd name="connsiteX0" fmla="*/ 171756 w 193907"/>
                <a:gd name="connsiteY0" fmla="*/ 189028 h 611509"/>
                <a:gd name="connsiteX1" fmla="*/ 193907 w 193907"/>
                <a:gd name="connsiteY1" fmla="*/ 514555 h 611509"/>
                <a:gd name="connsiteX2" fmla="*/ 96953 w 193907"/>
                <a:gd name="connsiteY2" fmla="*/ 611509 h 611509"/>
                <a:gd name="connsiteX3" fmla="*/ 96954 w 193907"/>
                <a:gd name="connsiteY3" fmla="*/ 611508 h 611509"/>
                <a:gd name="connsiteX4" fmla="*/ 0 w 193907"/>
                <a:gd name="connsiteY4" fmla="*/ 514554 h 611509"/>
                <a:gd name="connsiteX5" fmla="*/ 0 w 193907"/>
                <a:gd name="connsiteY5" fmla="*/ 0 h 611509"/>
                <a:gd name="connsiteX0" fmla="*/ 171756 w 193907"/>
                <a:gd name="connsiteY0" fmla="*/ 189028 h 611509"/>
                <a:gd name="connsiteX1" fmla="*/ 193907 w 193907"/>
                <a:gd name="connsiteY1" fmla="*/ 514555 h 611509"/>
                <a:gd name="connsiteX2" fmla="*/ 96953 w 193907"/>
                <a:gd name="connsiteY2" fmla="*/ 611509 h 611509"/>
                <a:gd name="connsiteX3" fmla="*/ 96954 w 193907"/>
                <a:gd name="connsiteY3" fmla="*/ 611508 h 611509"/>
                <a:gd name="connsiteX4" fmla="*/ 0 w 193907"/>
                <a:gd name="connsiteY4" fmla="*/ 514554 h 611509"/>
                <a:gd name="connsiteX5" fmla="*/ 0 w 193907"/>
                <a:gd name="connsiteY5" fmla="*/ 0 h 611509"/>
                <a:gd name="connsiteX0" fmla="*/ 187007 w 193907"/>
                <a:gd name="connsiteY0" fmla="*/ 334324 h 611509"/>
                <a:gd name="connsiteX1" fmla="*/ 193907 w 193907"/>
                <a:gd name="connsiteY1" fmla="*/ 514555 h 611509"/>
                <a:gd name="connsiteX2" fmla="*/ 96953 w 193907"/>
                <a:gd name="connsiteY2" fmla="*/ 611509 h 611509"/>
                <a:gd name="connsiteX3" fmla="*/ 96954 w 193907"/>
                <a:gd name="connsiteY3" fmla="*/ 611508 h 611509"/>
                <a:gd name="connsiteX4" fmla="*/ 0 w 193907"/>
                <a:gd name="connsiteY4" fmla="*/ 514554 h 611509"/>
                <a:gd name="connsiteX5" fmla="*/ 0 w 193907"/>
                <a:gd name="connsiteY5" fmla="*/ 0 h 611509"/>
                <a:gd name="connsiteX0" fmla="*/ 187007 w 193907"/>
                <a:gd name="connsiteY0" fmla="*/ 334324 h 611509"/>
                <a:gd name="connsiteX1" fmla="*/ 193907 w 193907"/>
                <a:gd name="connsiteY1" fmla="*/ 514555 h 611509"/>
                <a:gd name="connsiteX2" fmla="*/ 96953 w 193907"/>
                <a:gd name="connsiteY2" fmla="*/ 611509 h 611509"/>
                <a:gd name="connsiteX3" fmla="*/ 96954 w 193907"/>
                <a:gd name="connsiteY3" fmla="*/ 611508 h 611509"/>
                <a:gd name="connsiteX4" fmla="*/ 0 w 193907"/>
                <a:gd name="connsiteY4" fmla="*/ 514554 h 611509"/>
                <a:gd name="connsiteX5" fmla="*/ 0 w 193907"/>
                <a:gd name="connsiteY5" fmla="*/ 0 h 611509"/>
                <a:gd name="connsiteX0" fmla="*/ 187007 w 193907"/>
                <a:gd name="connsiteY0" fmla="*/ 334324 h 611509"/>
                <a:gd name="connsiteX1" fmla="*/ 193907 w 193907"/>
                <a:gd name="connsiteY1" fmla="*/ 514555 h 611509"/>
                <a:gd name="connsiteX2" fmla="*/ 96953 w 193907"/>
                <a:gd name="connsiteY2" fmla="*/ 611509 h 611509"/>
                <a:gd name="connsiteX3" fmla="*/ 96954 w 193907"/>
                <a:gd name="connsiteY3" fmla="*/ 611508 h 611509"/>
                <a:gd name="connsiteX4" fmla="*/ 0 w 193907"/>
                <a:gd name="connsiteY4" fmla="*/ 514554 h 611509"/>
                <a:gd name="connsiteX5" fmla="*/ 0 w 193907"/>
                <a:gd name="connsiteY5" fmla="*/ 0 h 611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3907" h="611509">
                  <a:moveTo>
                    <a:pt x="187007" y="334324"/>
                  </a:moveTo>
                  <a:lnTo>
                    <a:pt x="193907" y="514555"/>
                  </a:lnTo>
                  <a:cubicBezTo>
                    <a:pt x="181440" y="584969"/>
                    <a:pt x="150499" y="611509"/>
                    <a:pt x="96953" y="611509"/>
                  </a:cubicBezTo>
                  <a:lnTo>
                    <a:pt x="96954" y="611508"/>
                  </a:lnTo>
                  <a:cubicBezTo>
                    <a:pt x="43408" y="611508"/>
                    <a:pt x="0" y="568100"/>
                    <a:pt x="0" y="514554"/>
                  </a:cubicBezTo>
                  <a:lnTo>
                    <a:pt x="0" y="0"/>
                  </a:lnTo>
                </a:path>
              </a:pathLst>
            </a:custGeom>
            <a:pattFill prst="dkVert">
              <a:fgClr>
                <a:srgbClr val="00B0F0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DC35ED9C-A3AB-43C9-A912-14A7DF57A288}"/>
                </a:ext>
              </a:extLst>
            </p:cNvPr>
            <p:cNvSpPr/>
            <p:nvPr/>
          </p:nvSpPr>
          <p:spPr>
            <a:xfrm>
              <a:off x="4770307" y="2340367"/>
              <a:ext cx="382718" cy="344375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0961 w 525992"/>
                <a:gd name="connsiteY2" fmla="*/ 22095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19778 w 525992"/>
                <a:gd name="connsiteY3" fmla="*/ 240006 h 351598"/>
                <a:gd name="connsiteX4" fmla="*/ 525992 w 525992"/>
                <a:gd name="connsiteY4" fmla="*/ 254756 h 351598"/>
                <a:gd name="connsiteX5" fmla="*/ 262996 w 525992"/>
                <a:gd name="connsiteY5" fmla="*/ 351598 h 351598"/>
                <a:gd name="connsiteX6" fmla="*/ 0 w 525992"/>
                <a:gd name="connsiteY6" fmla="*/ 254756 h 351598"/>
                <a:gd name="connsiteX7" fmla="*/ 6215 w 525992"/>
                <a:gd name="connsiteY7" fmla="*/ 240006 h 351598"/>
                <a:gd name="connsiteX8" fmla="*/ 139089 w 525992"/>
                <a:gd name="connsiteY8" fmla="*/ 216193 h 351598"/>
                <a:gd name="connsiteX9" fmla="*/ 160641 w 525992"/>
                <a:gd name="connsiteY9" fmla="*/ 0 h 35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5992" h="351598">
                  <a:moveTo>
                    <a:pt x="160641" y="0"/>
                  </a:moveTo>
                  <a:lnTo>
                    <a:pt x="362085" y="0"/>
                  </a:lnTo>
                  <a:lnTo>
                    <a:pt x="380961" y="22095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51598"/>
                    <a:pt x="262996" y="351598"/>
                  </a:cubicBezTo>
                  <a:cubicBezTo>
                    <a:pt x="117747" y="351598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9089" y="216193"/>
                  </a:lnTo>
                  <a:cubicBezTo>
                    <a:pt x="147166" y="136191"/>
                    <a:pt x="152564" y="80002"/>
                    <a:pt x="1606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99E963D0-8E43-4E29-A95D-7F3B4AB16EAE}"/>
                </a:ext>
              </a:extLst>
            </p:cNvPr>
            <p:cNvGrpSpPr/>
            <p:nvPr/>
          </p:nvGrpSpPr>
          <p:grpSpPr>
            <a:xfrm>
              <a:off x="4416788" y="1325433"/>
              <a:ext cx="1086287" cy="1165865"/>
              <a:chOff x="2355996" y="739604"/>
              <a:chExt cx="1086287" cy="1165865"/>
            </a:xfrm>
          </p:grpSpPr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74157E42-8EA9-4A84-88E1-1EB4DFCEF675}"/>
                  </a:ext>
                </a:extLst>
              </p:cNvPr>
              <p:cNvGrpSpPr/>
              <p:nvPr/>
            </p:nvGrpSpPr>
            <p:grpSpPr>
              <a:xfrm>
                <a:off x="2355996" y="880575"/>
                <a:ext cx="1086287" cy="1024894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292" name="グループ化 291">
                  <a:extLst>
                    <a:ext uri="{FF2B5EF4-FFF2-40B4-BE49-F238E27FC236}">
                      <a16:creationId xmlns:a16="http://schemas.microsoft.com/office/drawing/2014/main" id="{6FF4E775-F45C-4D19-BD33-6663D4E569FA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297" name="円/楕円 159">
                    <a:extLst>
                      <a:ext uri="{FF2B5EF4-FFF2-40B4-BE49-F238E27FC236}">
                        <a16:creationId xmlns:a16="http://schemas.microsoft.com/office/drawing/2014/main" id="{1927F6EF-D666-44A3-A636-84DDDBB6D91C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8" name="円/楕円 160">
                    <a:extLst>
                      <a:ext uri="{FF2B5EF4-FFF2-40B4-BE49-F238E27FC236}">
                        <a16:creationId xmlns:a16="http://schemas.microsoft.com/office/drawing/2014/main" id="{CF2145E0-19C8-4757-A86F-9BF5C4D16AFC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93" name="グループ化 292">
                  <a:extLst>
                    <a:ext uri="{FF2B5EF4-FFF2-40B4-BE49-F238E27FC236}">
                      <a16:creationId xmlns:a16="http://schemas.microsoft.com/office/drawing/2014/main" id="{A68B0908-300A-4D18-AB10-C0CED7564662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95" name="円/楕円 157">
                    <a:extLst>
                      <a:ext uri="{FF2B5EF4-FFF2-40B4-BE49-F238E27FC236}">
                        <a16:creationId xmlns:a16="http://schemas.microsoft.com/office/drawing/2014/main" id="{BAE95E2F-1995-4E78-B1B5-B3542CDDDB5F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6" name="円/楕円 158">
                    <a:extLst>
                      <a:ext uri="{FF2B5EF4-FFF2-40B4-BE49-F238E27FC236}">
                        <a16:creationId xmlns:a16="http://schemas.microsoft.com/office/drawing/2014/main" id="{9032A8B2-8FBC-4CD1-BC2F-5ABEF97DB1E8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4" name="円/楕円 156">
                  <a:extLst>
                    <a:ext uri="{FF2B5EF4-FFF2-40B4-BE49-F238E27FC236}">
                      <a16:creationId xmlns:a16="http://schemas.microsoft.com/office/drawing/2014/main" id="{55D0A031-9217-4860-A08A-975AD3A592A9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69" name="円/楕円 27">
                <a:extLst>
                  <a:ext uri="{FF2B5EF4-FFF2-40B4-BE49-F238E27FC236}">
                    <a16:creationId xmlns:a16="http://schemas.microsoft.com/office/drawing/2014/main" id="{9E75A3AE-8EE2-40BC-8164-7B53E536A875}"/>
                  </a:ext>
                </a:extLst>
              </p:cNvPr>
              <p:cNvSpPr/>
              <p:nvPr/>
            </p:nvSpPr>
            <p:spPr>
              <a:xfrm>
                <a:off x="2793804" y="1781382"/>
                <a:ext cx="213788" cy="3788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0" name="月 269">
                <a:extLst>
                  <a:ext uri="{FF2B5EF4-FFF2-40B4-BE49-F238E27FC236}">
                    <a16:creationId xmlns:a16="http://schemas.microsoft.com/office/drawing/2014/main" id="{CE552EBD-8ECB-439F-87C3-C65C2D50096B}"/>
                  </a:ext>
                </a:extLst>
              </p:cNvPr>
              <p:cNvSpPr/>
              <p:nvPr/>
            </p:nvSpPr>
            <p:spPr>
              <a:xfrm>
                <a:off x="2459311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1" name="月 270">
                <a:extLst>
                  <a:ext uri="{FF2B5EF4-FFF2-40B4-BE49-F238E27FC236}">
                    <a16:creationId xmlns:a16="http://schemas.microsoft.com/office/drawing/2014/main" id="{D0DEB28F-ED37-42BD-B1B0-BCADC08DABF9}"/>
                  </a:ext>
                </a:extLst>
              </p:cNvPr>
              <p:cNvSpPr/>
              <p:nvPr/>
            </p:nvSpPr>
            <p:spPr>
              <a:xfrm flipH="1">
                <a:off x="3234510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2" name="正方形/長方形 67">
                <a:extLst>
                  <a:ext uri="{FF2B5EF4-FFF2-40B4-BE49-F238E27FC236}">
                    <a16:creationId xmlns:a16="http://schemas.microsoft.com/office/drawing/2014/main" id="{84C91557-3CF3-4D20-976E-8D826C502517}"/>
                  </a:ext>
                </a:extLst>
              </p:cNvPr>
              <p:cNvSpPr/>
              <p:nvPr/>
            </p:nvSpPr>
            <p:spPr>
              <a:xfrm>
                <a:off x="2867091" y="1685158"/>
                <a:ext cx="65249" cy="3344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904BB2B1-0484-43C7-BC67-C812D40C6AED}"/>
                  </a:ext>
                </a:extLst>
              </p:cNvPr>
              <p:cNvSpPr/>
              <p:nvPr/>
            </p:nvSpPr>
            <p:spPr>
              <a:xfrm>
                <a:off x="2394411" y="739604"/>
                <a:ext cx="1028240" cy="651784"/>
              </a:xfrm>
              <a:custGeom>
                <a:avLst/>
                <a:gdLst>
                  <a:gd name="connsiteX0" fmla="*/ 474085 w 1031382"/>
                  <a:gd name="connsiteY0" fmla="*/ 0 h 594179"/>
                  <a:gd name="connsiteX1" fmla="*/ 520965 w 1031382"/>
                  <a:gd name="connsiteY1" fmla="*/ 3715 h 594179"/>
                  <a:gd name="connsiteX2" fmla="*/ 557297 w 1031382"/>
                  <a:gd name="connsiteY2" fmla="*/ 1 h 594179"/>
                  <a:gd name="connsiteX3" fmla="*/ 796709 w 1031382"/>
                  <a:gd name="connsiteY3" fmla="*/ 67334 h 594179"/>
                  <a:gd name="connsiteX4" fmla="*/ 990269 w 1031382"/>
                  <a:gd name="connsiteY4" fmla="*/ 594179 h 594179"/>
                  <a:gd name="connsiteX5" fmla="*/ 990268 w 1031382"/>
                  <a:gd name="connsiteY5" fmla="*/ 594179 h 594179"/>
                  <a:gd name="connsiteX6" fmla="*/ 639436 w 1031382"/>
                  <a:gd name="connsiteY6" fmla="*/ 339739 h 594179"/>
                  <a:gd name="connsiteX7" fmla="*/ 515690 w 1031382"/>
                  <a:gd name="connsiteY7" fmla="*/ 276595 h 594179"/>
                  <a:gd name="connsiteX8" fmla="*/ 391946 w 1031382"/>
                  <a:gd name="connsiteY8" fmla="*/ 339738 h 594179"/>
                  <a:gd name="connsiteX9" fmla="*/ 41114 w 1031382"/>
                  <a:gd name="connsiteY9" fmla="*/ 594178 h 594179"/>
                  <a:gd name="connsiteX10" fmla="*/ 41113 w 1031382"/>
                  <a:gd name="connsiteY10" fmla="*/ 594178 h 594179"/>
                  <a:gd name="connsiteX11" fmla="*/ 234673 w 1031382"/>
                  <a:gd name="connsiteY11" fmla="*/ 67333 h 594179"/>
                  <a:gd name="connsiteX12" fmla="*/ 474085 w 1031382"/>
                  <a:gd name="connsiteY12" fmla="*/ 0 h 594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1382" h="594179">
                    <a:moveTo>
                      <a:pt x="474085" y="0"/>
                    </a:moveTo>
                    <a:lnTo>
                      <a:pt x="520965" y="3715"/>
                    </a:lnTo>
                    <a:lnTo>
                      <a:pt x="557297" y="1"/>
                    </a:lnTo>
                    <a:cubicBezTo>
                      <a:pt x="636256" y="831"/>
                      <a:pt x="719396" y="22698"/>
                      <a:pt x="796709" y="67334"/>
                    </a:cubicBezTo>
                    <a:cubicBezTo>
                      <a:pt x="1002877" y="186366"/>
                      <a:pt x="1089537" y="422242"/>
                      <a:pt x="990269" y="594179"/>
                    </a:cubicBezTo>
                    <a:lnTo>
                      <a:pt x="990268" y="594179"/>
                    </a:lnTo>
                    <a:cubicBezTo>
                      <a:pt x="882758" y="497516"/>
                      <a:pt x="764842" y="412142"/>
                      <a:pt x="639436" y="339739"/>
                    </a:cubicBezTo>
                    <a:lnTo>
                      <a:pt x="515690" y="276595"/>
                    </a:lnTo>
                    <a:lnTo>
                      <a:pt x="391946" y="339738"/>
                    </a:lnTo>
                    <a:cubicBezTo>
                      <a:pt x="266540" y="412141"/>
                      <a:pt x="148624" y="497515"/>
                      <a:pt x="41114" y="594178"/>
                    </a:cubicBezTo>
                    <a:lnTo>
                      <a:pt x="41113" y="594178"/>
                    </a:lnTo>
                    <a:cubicBezTo>
                      <a:pt x="-58155" y="422241"/>
                      <a:pt x="28505" y="186365"/>
                      <a:pt x="234673" y="67333"/>
                    </a:cubicBezTo>
                    <a:cubicBezTo>
                      <a:pt x="311986" y="22697"/>
                      <a:pt x="395126" y="830"/>
                      <a:pt x="47408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" name="月 273">
                <a:extLst>
                  <a:ext uri="{FF2B5EF4-FFF2-40B4-BE49-F238E27FC236}">
                    <a16:creationId xmlns:a16="http://schemas.microsoft.com/office/drawing/2014/main" id="{92B621BA-7839-4877-9ABE-9ECB38D262DF}"/>
                  </a:ext>
                </a:extLst>
              </p:cNvPr>
              <p:cNvSpPr/>
              <p:nvPr/>
            </p:nvSpPr>
            <p:spPr>
              <a:xfrm rot="5400000">
                <a:off x="2631235" y="1122921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5" name="月 274">
                <a:extLst>
                  <a:ext uri="{FF2B5EF4-FFF2-40B4-BE49-F238E27FC236}">
                    <a16:creationId xmlns:a16="http://schemas.microsoft.com/office/drawing/2014/main" id="{8E1BEF1F-1699-4CA1-9128-CEAC8633C17E}"/>
                  </a:ext>
                </a:extLst>
              </p:cNvPr>
              <p:cNvSpPr/>
              <p:nvPr/>
            </p:nvSpPr>
            <p:spPr>
              <a:xfrm rot="5400000">
                <a:off x="3113988" y="1122923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76" name="グループ化 275">
                <a:extLst>
                  <a:ext uri="{FF2B5EF4-FFF2-40B4-BE49-F238E27FC236}">
                    <a16:creationId xmlns:a16="http://schemas.microsoft.com/office/drawing/2014/main" id="{62CB714F-6EEA-4514-B569-C6E9857380FF}"/>
                  </a:ext>
                </a:extLst>
              </p:cNvPr>
              <p:cNvGrpSpPr/>
              <p:nvPr/>
            </p:nvGrpSpPr>
            <p:grpSpPr>
              <a:xfrm>
                <a:off x="2551722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285" name="二等辺三角形 284">
                  <a:extLst>
                    <a:ext uri="{FF2B5EF4-FFF2-40B4-BE49-F238E27FC236}">
                      <a16:creationId xmlns:a16="http://schemas.microsoft.com/office/drawing/2014/main" id="{C353870A-3701-464F-91A1-4820079EC22A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二等辺三角形 285">
                  <a:extLst>
                    <a:ext uri="{FF2B5EF4-FFF2-40B4-BE49-F238E27FC236}">
                      <a16:creationId xmlns:a16="http://schemas.microsoft.com/office/drawing/2014/main" id="{F56B2E04-CED2-4C5D-9BED-16253D7BF192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87" name="グループ化 286">
                  <a:extLst>
                    <a:ext uri="{FF2B5EF4-FFF2-40B4-BE49-F238E27FC236}">
                      <a16:creationId xmlns:a16="http://schemas.microsoft.com/office/drawing/2014/main" id="{646705FD-230F-49C1-8848-ACB855D4BA5E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288" name="円/楕円 148">
                    <a:extLst>
                      <a:ext uri="{FF2B5EF4-FFF2-40B4-BE49-F238E27FC236}">
                        <a16:creationId xmlns:a16="http://schemas.microsoft.com/office/drawing/2014/main" id="{0A5F48B0-FB51-41A3-9B02-AF71EA8EC0D0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9" name="円/楕円 149">
                    <a:extLst>
                      <a:ext uri="{FF2B5EF4-FFF2-40B4-BE49-F238E27FC236}">
                        <a16:creationId xmlns:a16="http://schemas.microsoft.com/office/drawing/2014/main" id="{FB21A2E7-6E70-433A-8F28-5022389F7E99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0" name="円/楕円 150">
                    <a:extLst>
                      <a:ext uri="{FF2B5EF4-FFF2-40B4-BE49-F238E27FC236}">
                        <a16:creationId xmlns:a16="http://schemas.microsoft.com/office/drawing/2014/main" id="{3B904D2D-15E5-49CC-8051-2395CA5DCDF6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1" name="円/楕円 151">
                    <a:extLst>
                      <a:ext uri="{FF2B5EF4-FFF2-40B4-BE49-F238E27FC236}">
                        <a16:creationId xmlns:a16="http://schemas.microsoft.com/office/drawing/2014/main" id="{FC520829-00B6-4C4F-B746-AC6773F04DD5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29476B69-CCF9-4509-BE57-D342DE4C5A00}"/>
                  </a:ext>
                </a:extLst>
              </p:cNvPr>
              <p:cNvGrpSpPr/>
              <p:nvPr/>
            </p:nvGrpSpPr>
            <p:grpSpPr>
              <a:xfrm>
                <a:off x="3024797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278" name="二等辺三角形 277">
                  <a:extLst>
                    <a:ext uri="{FF2B5EF4-FFF2-40B4-BE49-F238E27FC236}">
                      <a16:creationId xmlns:a16="http://schemas.microsoft.com/office/drawing/2014/main" id="{65A33DFC-CFFE-4CA4-A26D-F655EBD3AAE5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二等辺三角形 278">
                  <a:extLst>
                    <a:ext uri="{FF2B5EF4-FFF2-40B4-BE49-F238E27FC236}">
                      <a16:creationId xmlns:a16="http://schemas.microsoft.com/office/drawing/2014/main" id="{6316060D-51D4-418D-99A8-DAD538746DEF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80" name="グループ化 279">
                  <a:extLst>
                    <a:ext uri="{FF2B5EF4-FFF2-40B4-BE49-F238E27FC236}">
                      <a16:creationId xmlns:a16="http://schemas.microsoft.com/office/drawing/2014/main" id="{2728A8DD-D6EE-4521-8C29-2BA3A8620855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281" name="円/楕円 148">
                    <a:extLst>
                      <a:ext uri="{FF2B5EF4-FFF2-40B4-BE49-F238E27FC236}">
                        <a16:creationId xmlns:a16="http://schemas.microsoft.com/office/drawing/2014/main" id="{3D2D62F0-193D-4D68-93E5-0ED710200B03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2" name="円/楕円 149">
                    <a:extLst>
                      <a:ext uri="{FF2B5EF4-FFF2-40B4-BE49-F238E27FC236}">
                        <a16:creationId xmlns:a16="http://schemas.microsoft.com/office/drawing/2014/main" id="{9BDD22DE-AE7A-4FA2-80B8-C8AFF1CBE50D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3" name="円/楕円 150">
                    <a:extLst>
                      <a:ext uri="{FF2B5EF4-FFF2-40B4-BE49-F238E27FC236}">
                        <a16:creationId xmlns:a16="http://schemas.microsoft.com/office/drawing/2014/main" id="{8E38F627-9A61-4CA8-A71B-A12B6AA9B7F2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4" name="円/楕円 151">
                    <a:extLst>
                      <a:ext uri="{FF2B5EF4-FFF2-40B4-BE49-F238E27FC236}">
                        <a16:creationId xmlns:a16="http://schemas.microsoft.com/office/drawing/2014/main" id="{F62FD572-8281-4922-B27C-751919949D9F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308" name="台形 307">
              <a:extLst>
                <a:ext uri="{FF2B5EF4-FFF2-40B4-BE49-F238E27FC236}">
                  <a16:creationId xmlns:a16="http://schemas.microsoft.com/office/drawing/2014/main" id="{69A106F3-1140-4F0E-AEA8-AA30596970EC}"/>
                </a:ext>
              </a:extLst>
            </p:cNvPr>
            <p:cNvSpPr/>
            <p:nvPr/>
          </p:nvSpPr>
          <p:spPr>
            <a:xfrm>
              <a:off x="4664340" y="2608473"/>
              <a:ext cx="107848" cy="295963"/>
            </a:xfrm>
            <a:prstGeom prst="trapezoid">
              <a:avLst>
                <a:gd name="adj" fmla="val 2945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9" name="台形 308">
              <a:extLst>
                <a:ext uri="{FF2B5EF4-FFF2-40B4-BE49-F238E27FC236}">
                  <a16:creationId xmlns:a16="http://schemas.microsoft.com/office/drawing/2014/main" id="{CD66D8C1-69D1-4E05-B729-8B59D03F714E}"/>
                </a:ext>
              </a:extLst>
            </p:cNvPr>
            <p:cNvSpPr/>
            <p:nvPr/>
          </p:nvSpPr>
          <p:spPr>
            <a:xfrm>
              <a:off x="5147572" y="2608473"/>
              <a:ext cx="107848" cy="295963"/>
            </a:xfrm>
            <a:prstGeom prst="trapezoid">
              <a:avLst>
                <a:gd name="adj" fmla="val 2945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0" name="台形 309">
              <a:extLst>
                <a:ext uri="{FF2B5EF4-FFF2-40B4-BE49-F238E27FC236}">
                  <a16:creationId xmlns:a16="http://schemas.microsoft.com/office/drawing/2014/main" id="{F2ACC0C4-C097-4344-AA53-6D53638833D9}"/>
                </a:ext>
              </a:extLst>
            </p:cNvPr>
            <p:cNvSpPr/>
            <p:nvPr/>
          </p:nvSpPr>
          <p:spPr>
            <a:xfrm>
              <a:off x="4554902" y="2854448"/>
              <a:ext cx="810054" cy="688821"/>
            </a:xfrm>
            <a:prstGeom prst="trapezoid">
              <a:avLst>
                <a:gd name="adj" fmla="val 153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B49DB458-1F28-4FFB-B1C5-7FAD76B02191}"/>
                </a:ext>
              </a:extLst>
            </p:cNvPr>
            <p:cNvSpPr/>
            <p:nvPr/>
          </p:nvSpPr>
          <p:spPr>
            <a:xfrm>
              <a:off x="4636332" y="2538038"/>
              <a:ext cx="650667" cy="227586"/>
            </a:xfrm>
            <a:custGeom>
              <a:avLst/>
              <a:gdLst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335609 w 698657"/>
                <a:gd name="connsiteY12" fmla="*/ 165491 h 231750"/>
                <a:gd name="connsiteX13" fmla="*/ 168673 w 698657"/>
                <a:gd name="connsiteY13" fmla="*/ 227585 h 231750"/>
                <a:gd name="connsiteX14" fmla="*/ 102844 w 698657"/>
                <a:gd name="connsiteY14" fmla="*/ 216221 h 231750"/>
                <a:gd name="connsiteX15" fmla="*/ 6464 w 698657"/>
                <a:gd name="connsiteY15" fmla="*/ 108670 h 231750"/>
                <a:gd name="connsiteX16" fmla="*/ 24102 w 698657"/>
                <a:gd name="connsiteY16" fmla="*/ 66259 h 231750"/>
                <a:gd name="connsiteX17" fmla="*/ 191038 w 698657"/>
                <a:gd name="connsiteY17" fmla="*/ 4165 h 231750"/>
                <a:gd name="connsiteX18" fmla="*/ 227607 w 698657"/>
                <a:gd name="connsiteY18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168673 w 698657"/>
                <a:gd name="connsiteY12" fmla="*/ 227585 h 231750"/>
                <a:gd name="connsiteX13" fmla="*/ 102844 w 698657"/>
                <a:gd name="connsiteY13" fmla="*/ 216221 h 231750"/>
                <a:gd name="connsiteX14" fmla="*/ 6464 w 698657"/>
                <a:gd name="connsiteY14" fmla="*/ 108670 h 231750"/>
                <a:gd name="connsiteX15" fmla="*/ 24102 w 698657"/>
                <a:gd name="connsiteY15" fmla="*/ 66259 h 231750"/>
                <a:gd name="connsiteX16" fmla="*/ 191038 w 698657"/>
                <a:gd name="connsiteY16" fmla="*/ 4165 h 231750"/>
                <a:gd name="connsiteX17" fmla="*/ 227607 w 698657"/>
                <a:gd name="connsiteY17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53972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42065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03505 w 674555"/>
                <a:gd name="connsiteY0" fmla="*/ 1063 h 231750"/>
                <a:gd name="connsiteX1" fmla="*/ 232766 w 674555"/>
                <a:gd name="connsiteY1" fmla="*/ 15528 h 231750"/>
                <a:gd name="connsiteX2" fmla="*/ 325227 w 674555"/>
                <a:gd name="connsiteY2" fmla="*/ 118706 h 231750"/>
                <a:gd name="connsiteX3" fmla="*/ 417687 w 674555"/>
                <a:gd name="connsiteY3" fmla="*/ 15529 h 231750"/>
                <a:gd name="connsiteX4" fmla="*/ 446949 w 674555"/>
                <a:gd name="connsiteY4" fmla="*/ 1064 h 231750"/>
                <a:gd name="connsiteX5" fmla="*/ 483517 w 674555"/>
                <a:gd name="connsiteY5" fmla="*/ 4166 h 231750"/>
                <a:gd name="connsiteX6" fmla="*/ 650453 w 674555"/>
                <a:gd name="connsiteY6" fmla="*/ 66260 h 231750"/>
                <a:gd name="connsiteX7" fmla="*/ 668091 w 674555"/>
                <a:gd name="connsiteY7" fmla="*/ 108671 h 231750"/>
                <a:gd name="connsiteX8" fmla="*/ 571711 w 674555"/>
                <a:gd name="connsiteY8" fmla="*/ 216222 h 231750"/>
                <a:gd name="connsiteX9" fmla="*/ 505882 w 674555"/>
                <a:gd name="connsiteY9" fmla="*/ 227586 h 231750"/>
                <a:gd name="connsiteX10" fmla="*/ 325226 w 674555"/>
                <a:gd name="connsiteY10" fmla="*/ 142065 h 231750"/>
                <a:gd name="connsiteX11" fmla="*/ 144571 w 674555"/>
                <a:gd name="connsiteY11" fmla="*/ 227585 h 231750"/>
                <a:gd name="connsiteX12" fmla="*/ 78742 w 674555"/>
                <a:gd name="connsiteY12" fmla="*/ 216221 h 231750"/>
                <a:gd name="connsiteX13" fmla="*/ 0 w 674555"/>
                <a:gd name="connsiteY13" fmla="*/ 66259 h 231750"/>
                <a:gd name="connsiteX14" fmla="*/ 166936 w 674555"/>
                <a:gd name="connsiteY14" fmla="*/ 4165 h 231750"/>
                <a:gd name="connsiteX15" fmla="*/ 203505 w 674555"/>
                <a:gd name="connsiteY15" fmla="*/ 1063 h 231750"/>
                <a:gd name="connsiteX0" fmla="*/ 203505 w 652477"/>
                <a:gd name="connsiteY0" fmla="*/ 1063 h 231750"/>
                <a:gd name="connsiteX1" fmla="*/ 232766 w 652477"/>
                <a:gd name="connsiteY1" fmla="*/ 15528 h 231750"/>
                <a:gd name="connsiteX2" fmla="*/ 325227 w 652477"/>
                <a:gd name="connsiteY2" fmla="*/ 118706 h 231750"/>
                <a:gd name="connsiteX3" fmla="*/ 417687 w 652477"/>
                <a:gd name="connsiteY3" fmla="*/ 15529 h 231750"/>
                <a:gd name="connsiteX4" fmla="*/ 446949 w 652477"/>
                <a:gd name="connsiteY4" fmla="*/ 1064 h 231750"/>
                <a:gd name="connsiteX5" fmla="*/ 483517 w 652477"/>
                <a:gd name="connsiteY5" fmla="*/ 4166 h 231750"/>
                <a:gd name="connsiteX6" fmla="*/ 650453 w 652477"/>
                <a:gd name="connsiteY6" fmla="*/ 66260 h 231750"/>
                <a:gd name="connsiteX7" fmla="*/ 571711 w 652477"/>
                <a:gd name="connsiteY7" fmla="*/ 216222 h 231750"/>
                <a:gd name="connsiteX8" fmla="*/ 505882 w 652477"/>
                <a:gd name="connsiteY8" fmla="*/ 227586 h 231750"/>
                <a:gd name="connsiteX9" fmla="*/ 325226 w 652477"/>
                <a:gd name="connsiteY9" fmla="*/ 142065 h 231750"/>
                <a:gd name="connsiteX10" fmla="*/ 144571 w 652477"/>
                <a:gd name="connsiteY10" fmla="*/ 227585 h 231750"/>
                <a:gd name="connsiteX11" fmla="*/ 78742 w 652477"/>
                <a:gd name="connsiteY11" fmla="*/ 216221 h 231750"/>
                <a:gd name="connsiteX12" fmla="*/ 0 w 652477"/>
                <a:gd name="connsiteY12" fmla="*/ 66259 h 231750"/>
                <a:gd name="connsiteX13" fmla="*/ 166936 w 652477"/>
                <a:gd name="connsiteY13" fmla="*/ 4165 h 231750"/>
                <a:gd name="connsiteX14" fmla="*/ 203505 w 652477"/>
                <a:gd name="connsiteY14" fmla="*/ 1063 h 231750"/>
                <a:gd name="connsiteX0" fmla="*/ 203505 w 650560"/>
                <a:gd name="connsiteY0" fmla="*/ 1063 h 231749"/>
                <a:gd name="connsiteX1" fmla="*/ 232766 w 650560"/>
                <a:gd name="connsiteY1" fmla="*/ 15528 h 231749"/>
                <a:gd name="connsiteX2" fmla="*/ 325227 w 650560"/>
                <a:gd name="connsiteY2" fmla="*/ 118706 h 231749"/>
                <a:gd name="connsiteX3" fmla="*/ 417687 w 650560"/>
                <a:gd name="connsiteY3" fmla="*/ 15529 h 231749"/>
                <a:gd name="connsiteX4" fmla="*/ 446949 w 650560"/>
                <a:gd name="connsiteY4" fmla="*/ 1064 h 231749"/>
                <a:gd name="connsiteX5" fmla="*/ 483517 w 650560"/>
                <a:gd name="connsiteY5" fmla="*/ 4166 h 231749"/>
                <a:gd name="connsiteX6" fmla="*/ 650453 w 650560"/>
                <a:gd name="connsiteY6" fmla="*/ 66260 h 231749"/>
                <a:gd name="connsiteX7" fmla="*/ 505882 w 650560"/>
                <a:gd name="connsiteY7" fmla="*/ 227586 h 231749"/>
                <a:gd name="connsiteX8" fmla="*/ 325226 w 650560"/>
                <a:gd name="connsiteY8" fmla="*/ 142065 h 231749"/>
                <a:gd name="connsiteX9" fmla="*/ 144571 w 650560"/>
                <a:gd name="connsiteY9" fmla="*/ 227585 h 231749"/>
                <a:gd name="connsiteX10" fmla="*/ 78742 w 650560"/>
                <a:gd name="connsiteY10" fmla="*/ 216221 h 231749"/>
                <a:gd name="connsiteX11" fmla="*/ 0 w 650560"/>
                <a:gd name="connsiteY11" fmla="*/ 66259 h 231749"/>
                <a:gd name="connsiteX12" fmla="*/ 166936 w 650560"/>
                <a:gd name="connsiteY12" fmla="*/ 4165 h 231749"/>
                <a:gd name="connsiteX13" fmla="*/ 203505 w 650560"/>
                <a:gd name="connsiteY13" fmla="*/ 1063 h 231749"/>
                <a:gd name="connsiteX0" fmla="*/ 203612 w 650667"/>
                <a:gd name="connsiteY0" fmla="*/ 1063 h 227586"/>
                <a:gd name="connsiteX1" fmla="*/ 232873 w 650667"/>
                <a:gd name="connsiteY1" fmla="*/ 15528 h 227586"/>
                <a:gd name="connsiteX2" fmla="*/ 325334 w 650667"/>
                <a:gd name="connsiteY2" fmla="*/ 118706 h 227586"/>
                <a:gd name="connsiteX3" fmla="*/ 417794 w 650667"/>
                <a:gd name="connsiteY3" fmla="*/ 15529 h 227586"/>
                <a:gd name="connsiteX4" fmla="*/ 447056 w 650667"/>
                <a:gd name="connsiteY4" fmla="*/ 1064 h 227586"/>
                <a:gd name="connsiteX5" fmla="*/ 483624 w 650667"/>
                <a:gd name="connsiteY5" fmla="*/ 4166 h 227586"/>
                <a:gd name="connsiteX6" fmla="*/ 650560 w 650667"/>
                <a:gd name="connsiteY6" fmla="*/ 66260 h 227586"/>
                <a:gd name="connsiteX7" fmla="*/ 505989 w 650667"/>
                <a:gd name="connsiteY7" fmla="*/ 227586 h 227586"/>
                <a:gd name="connsiteX8" fmla="*/ 325333 w 650667"/>
                <a:gd name="connsiteY8" fmla="*/ 142065 h 227586"/>
                <a:gd name="connsiteX9" fmla="*/ 144678 w 650667"/>
                <a:gd name="connsiteY9" fmla="*/ 227585 h 227586"/>
                <a:gd name="connsiteX10" fmla="*/ 107 w 650667"/>
                <a:gd name="connsiteY10" fmla="*/ 66259 h 227586"/>
                <a:gd name="connsiteX11" fmla="*/ 167043 w 650667"/>
                <a:gd name="connsiteY11" fmla="*/ 4165 h 227586"/>
                <a:gd name="connsiteX12" fmla="*/ 203612 w 650667"/>
                <a:gd name="connsiteY12" fmla="*/ 1063 h 227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0667" h="227586">
                  <a:moveTo>
                    <a:pt x="203612" y="1063"/>
                  </a:moveTo>
                  <a:cubicBezTo>
                    <a:pt x="215524" y="3119"/>
                    <a:pt x="226219" y="8104"/>
                    <a:pt x="232873" y="15528"/>
                  </a:cubicBezTo>
                  <a:lnTo>
                    <a:pt x="325334" y="118706"/>
                  </a:lnTo>
                  <a:lnTo>
                    <a:pt x="417794" y="15529"/>
                  </a:lnTo>
                  <a:cubicBezTo>
                    <a:pt x="424448" y="8105"/>
                    <a:pt x="435143" y="3120"/>
                    <a:pt x="447056" y="1064"/>
                  </a:cubicBezTo>
                  <a:cubicBezTo>
                    <a:pt x="458970" y="-993"/>
                    <a:pt x="472100" y="-121"/>
                    <a:pt x="483624" y="4166"/>
                  </a:cubicBezTo>
                  <a:lnTo>
                    <a:pt x="650560" y="66260"/>
                  </a:lnTo>
                  <a:cubicBezTo>
                    <a:pt x="654288" y="103497"/>
                    <a:pt x="560194" y="214952"/>
                    <a:pt x="505989" y="227586"/>
                  </a:cubicBezTo>
                  <a:lnTo>
                    <a:pt x="325333" y="142065"/>
                  </a:lnTo>
                  <a:lnTo>
                    <a:pt x="144678" y="227585"/>
                  </a:lnTo>
                  <a:cubicBezTo>
                    <a:pt x="90474" y="214951"/>
                    <a:pt x="-3621" y="103496"/>
                    <a:pt x="107" y="66259"/>
                  </a:cubicBezTo>
                  <a:lnTo>
                    <a:pt x="167043" y="4165"/>
                  </a:lnTo>
                  <a:cubicBezTo>
                    <a:pt x="178567" y="-122"/>
                    <a:pt x="191699" y="-994"/>
                    <a:pt x="203612" y="1063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6" name="楕円 375">
              <a:extLst>
                <a:ext uri="{FF2B5EF4-FFF2-40B4-BE49-F238E27FC236}">
                  <a16:creationId xmlns:a16="http://schemas.microsoft.com/office/drawing/2014/main" id="{42814E8F-7B72-4F76-9D7B-95E5FD35687A}"/>
                </a:ext>
              </a:extLst>
            </p:cNvPr>
            <p:cNvSpPr/>
            <p:nvPr/>
          </p:nvSpPr>
          <p:spPr>
            <a:xfrm>
              <a:off x="4931039" y="2733779"/>
              <a:ext cx="57680" cy="59758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BA384790-60D8-4DAD-8563-3E5BFF5B2528}"/>
                </a:ext>
              </a:extLst>
            </p:cNvPr>
            <p:cNvSpPr/>
            <p:nvPr/>
          </p:nvSpPr>
          <p:spPr>
            <a:xfrm rot="18870612">
              <a:off x="4493501" y="3199931"/>
              <a:ext cx="197584" cy="456180"/>
            </a:xfrm>
            <a:custGeom>
              <a:avLst/>
              <a:gdLst>
                <a:gd name="connsiteX0" fmla="*/ 169091 w 198102"/>
                <a:gd name="connsiteY0" fmla="*/ 29012 h 592561"/>
                <a:gd name="connsiteX1" fmla="*/ 198102 w 198102"/>
                <a:gd name="connsiteY1" fmla="*/ 99051 h 592561"/>
                <a:gd name="connsiteX2" fmla="*/ 198102 w 198102"/>
                <a:gd name="connsiteY2" fmla="*/ 592561 h 592561"/>
                <a:gd name="connsiteX3" fmla="*/ 0 w 198102"/>
                <a:gd name="connsiteY3" fmla="*/ 391043 h 592561"/>
                <a:gd name="connsiteX4" fmla="*/ 0 w 198102"/>
                <a:gd name="connsiteY4" fmla="*/ 99051 h 592561"/>
                <a:gd name="connsiteX5" fmla="*/ 99051 w 198102"/>
                <a:gd name="connsiteY5" fmla="*/ 0 h 592561"/>
                <a:gd name="connsiteX6" fmla="*/ 169091 w 198102"/>
                <a:gd name="connsiteY6" fmla="*/ 29012 h 592561"/>
                <a:gd name="connsiteX0" fmla="*/ 169091 w 260531"/>
                <a:gd name="connsiteY0" fmla="*/ 29012 h 592561"/>
                <a:gd name="connsiteX1" fmla="*/ 198102 w 260531"/>
                <a:gd name="connsiteY1" fmla="*/ 99051 h 592561"/>
                <a:gd name="connsiteX2" fmla="*/ 198102 w 260531"/>
                <a:gd name="connsiteY2" fmla="*/ 592561 h 592561"/>
                <a:gd name="connsiteX3" fmla="*/ 0 w 260531"/>
                <a:gd name="connsiteY3" fmla="*/ 391043 h 592561"/>
                <a:gd name="connsiteX4" fmla="*/ 0 w 260531"/>
                <a:gd name="connsiteY4" fmla="*/ 99051 h 592561"/>
                <a:gd name="connsiteX5" fmla="*/ 99051 w 260531"/>
                <a:gd name="connsiteY5" fmla="*/ 0 h 592561"/>
                <a:gd name="connsiteX6" fmla="*/ 260531 w 260531"/>
                <a:gd name="connsiteY6" fmla="*/ 120452 h 592561"/>
                <a:gd name="connsiteX0" fmla="*/ 169091 w 198102"/>
                <a:gd name="connsiteY0" fmla="*/ 29012 h 592561"/>
                <a:gd name="connsiteX1" fmla="*/ 198102 w 198102"/>
                <a:gd name="connsiteY1" fmla="*/ 99051 h 592561"/>
                <a:gd name="connsiteX2" fmla="*/ 198102 w 198102"/>
                <a:gd name="connsiteY2" fmla="*/ 592561 h 592561"/>
                <a:gd name="connsiteX3" fmla="*/ 0 w 198102"/>
                <a:gd name="connsiteY3" fmla="*/ 391043 h 592561"/>
                <a:gd name="connsiteX4" fmla="*/ 0 w 198102"/>
                <a:gd name="connsiteY4" fmla="*/ 99051 h 592561"/>
                <a:gd name="connsiteX5" fmla="*/ 99051 w 198102"/>
                <a:gd name="connsiteY5" fmla="*/ 0 h 592561"/>
                <a:gd name="connsiteX0" fmla="*/ 198102 w 198102"/>
                <a:gd name="connsiteY0" fmla="*/ 99051 h 592561"/>
                <a:gd name="connsiteX1" fmla="*/ 198102 w 198102"/>
                <a:gd name="connsiteY1" fmla="*/ 592561 h 592561"/>
                <a:gd name="connsiteX2" fmla="*/ 0 w 198102"/>
                <a:gd name="connsiteY2" fmla="*/ 391043 h 592561"/>
                <a:gd name="connsiteX3" fmla="*/ 0 w 198102"/>
                <a:gd name="connsiteY3" fmla="*/ 99051 h 592561"/>
                <a:gd name="connsiteX4" fmla="*/ 99051 w 198102"/>
                <a:gd name="connsiteY4" fmla="*/ 0 h 592561"/>
                <a:gd name="connsiteX0" fmla="*/ 190964 w 198102"/>
                <a:gd name="connsiteY0" fmla="*/ 146138 h 592561"/>
                <a:gd name="connsiteX1" fmla="*/ 198102 w 198102"/>
                <a:gd name="connsiteY1" fmla="*/ 592561 h 592561"/>
                <a:gd name="connsiteX2" fmla="*/ 0 w 198102"/>
                <a:gd name="connsiteY2" fmla="*/ 391043 h 592561"/>
                <a:gd name="connsiteX3" fmla="*/ 0 w 198102"/>
                <a:gd name="connsiteY3" fmla="*/ 99051 h 592561"/>
                <a:gd name="connsiteX4" fmla="*/ 99051 w 198102"/>
                <a:gd name="connsiteY4" fmla="*/ 0 h 592561"/>
                <a:gd name="connsiteX0" fmla="*/ 197584 w 198102"/>
                <a:gd name="connsiteY0" fmla="*/ 159666 h 592561"/>
                <a:gd name="connsiteX1" fmla="*/ 198102 w 198102"/>
                <a:gd name="connsiteY1" fmla="*/ 592561 h 592561"/>
                <a:gd name="connsiteX2" fmla="*/ 0 w 198102"/>
                <a:gd name="connsiteY2" fmla="*/ 391043 h 592561"/>
                <a:gd name="connsiteX3" fmla="*/ 0 w 198102"/>
                <a:gd name="connsiteY3" fmla="*/ 99051 h 592561"/>
                <a:gd name="connsiteX4" fmla="*/ 99051 w 198102"/>
                <a:gd name="connsiteY4" fmla="*/ 0 h 592561"/>
                <a:gd name="connsiteX0" fmla="*/ 197584 w 198102"/>
                <a:gd name="connsiteY0" fmla="*/ 166401 h 599296"/>
                <a:gd name="connsiteX1" fmla="*/ 198102 w 198102"/>
                <a:gd name="connsiteY1" fmla="*/ 599296 h 599296"/>
                <a:gd name="connsiteX2" fmla="*/ 0 w 198102"/>
                <a:gd name="connsiteY2" fmla="*/ 397778 h 599296"/>
                <a:gd name="connsiteX3" fmla="*/ 0 w 198102"/>
                <a:gd name="connsiteY3" fmla="*/ 105786 h 599296"/>
                <a:gd name="connsiteX4" fmla="*/ 99110 w 198102"/>
                <a:gd name="connsiteY4" fmla="*/ 0 h 599296"/>
                <a:gd name="connsiteX0" fmla="*/ 197584 w 198102"/>
                <a:gd name="connsiteY0" fmla="*/ 166401 h 599296"/>
                <a:gd name="connsiteX1" fmla="*/ 198102 w 198102"/>
                <a:gd name="connsiteY1" fmla="*/ 599296 h 599296"/>
                <a:gd name="connsiteX2" fmla="*/ 0 w 198102"/>
                <a:gd name="connsiteY2" fmla="*/ 397778 h 599296"/>
                <a:gd name="connsiteX3" fmla="*/ 0 w 198102"/>
                <a:gd name="connsiteY3" fmla="*/ 105786 h 599296"/>
                <a:gd name="connsiteX4" fmla="*/ 99110 w 198102"/>
                <a:gd name="connsiteY4" fmla="*/ 0 h 599296"/>
                <a:gd name="connsiteX0" fmla="*/ 197584 w 198102"/>
                <a:gd name="connsiteY0" fmla="*/ 60615 h 493510"/>
                <a:gd name="connsiteX1" fmla="*/ 198102 w 198102"/>
                <a:gd name="connsiteY1" fmla="*/ 493510 h 493510"/>
                <a:gd name="connsiteX2" fmla="*/ 0 w 198102"/>
                <a:gd name="connsiteY2" fmla="*/ 291992 h 493510"/>
                <a:gd name="connsiteX3" fmla="*/ 0 w 198102"/>
                <a:gd name="connsiteY3" fmla="*/ 0 h 493510"/>
                <a:gd name="connsiteX0" fmla="*/ 197584 w 197584"/>
                <a:gd name="connsiteY0" fmla="*/ 60615 h 456180"/>
                <a:gd name="connsiteX1" fmla="*/ 164745 w 197584"/>
                <a:gd name="connsiteY1" fmla="*/ 456180 h 456180"/>
                <a:gd name="connsiteX2" fmla="*/ 0 w 197584"/>
                <a:gd name="connsiteY2" fmla="*/ 291992 h 456180"/>
                <a:gd name="connsiteX3" fmla="*/ 0 w 197584"/>
                <a:gd name="connsiteY3" fmla="*/ 0 h 456180"/>
                <a:gd name="connsiteX0" fmla="*/ 197584 w 197584"/>
                <a:gd name="connsiteY0" fmla="*/ 60615 h 456180"/>
                <a:gd name="connsiteX1" fmla="*/ 164745 w 197584"/>
                <a:gd name="connsiteY1" fmla="*/ 456180 h 456180"/>
                <a:gd name="connsiteX2" fmla="*/ 0 w 197584"/>
                <a:gd name="connsiteY2" fmla="*/ 291992 h 456180"/>
                <a:gd name="connsiteX3" fmla="*/ 0 w 197584"/>
                <a:gd name="connsiteY3" fmla="*/ 0 h 456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584" h="456180">
                  <a:moveTo>
                    <a:pt x="197584" y="60615"/>
                  </a:moveTo>
                  <a:lnTo>
                    <a:pt x="164745" y="456180"/>
                  </a:lnTo>
                  <a:lnTo>
                    <a:pt x="0" y="291992"/>
                  </a:lnTo>
                  <a:lnTo>
                    <a:pt x="0" y="0"/>
                  </a:lnTo>
                </a:path>
              </a:pathLst>
            </a:custGeom>
            <a:pattFill prst="dkVert">
              <a:fgClr>
                <a:srgbClr val="00B0F0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E939E4E4-CA84-40D0-AC59-DDBA238C8C3A}"/>
                </a:ext>
              </a:extLst>
            </p:cNvPr>
            <p:cNvGrpSpPr/>
            <p:nvPr/>
          </p:nvGrpSpPr>
          <p:grpSpPr>
            <a:xfrm flipH="1">
              <a:off x="5083895" y="2770817"/>
              <a:ext cx="456180" cy="755996"/>
              <a:chOff x="5845340" y="2770817"/>
              <a:chExt cx="456180" cy="755996"/>
            </a:xfrm>
          </p:grpSpPr>
          <p:sp>
            <p:nvSpPr>
              <p:cNvPr id="387" name="四角形: 角を丸くする 8">
                <a:extLst>
                  <a:ext uri="{FF2B5EF4-FFF2-40B4-BE49-F238E27FC236}">
                    <a16:creationId xmlns:a16="http://schemas.microsoft.com/office/drawing/2014/main" id="{DAD3346D-A67D-4841-B20F-676D1E747458}"/>
                  </a:ext>
                </a:extLst>
              </p:cNvPr>
              <p:cNvSpPr/>
              <p:nvPr/>
            </p:nvSpPr>
            <p:spPr>
              <a:xfrm rot="1501048">
                <a:off x="5899200" y="2770817"/>
                <a:ext cx="193907" cy="611509"/>
              </a:xfrm>
              <a:custGeom>
                <a:avLst/>
                <a:gdLst>
                  <a:gd name="connsiteX0" fmla="*/ 0 w 193907"/>
                  <a:gd name="connsiteY0" fmla="*/ 96954 h 708462"/>
                  <a:gd name="connsiteX1" fmla="*/ 96954 w 193907"/>
                  <a:gd name="connsiteY1" fmla="*/ 0 h 708462"/>
                  <a:gd name="connsiteX2" fmla="*/ 96954 w 193907"/>
                  <a:gd name="connsiteY2" fmla="*/ 0 h 708462"/>
                  <a:gd name="connsiteX3" fmla="*/ 193908 w 193907"/>
                  <a:gd name="connsiteY3" fmla="*/ 96954 h 708462"/>
                  <a:gd name="connsiteX4" fmla="*/ 193907 w 193907"/>
                  <a:gd name="connsiteY4" fmla="*/ 611509 h 708462"/>
                  <a:gd name="connsiteX5" fmla="*/ 96953 w 193907"/>
                  <a:gd name="connsiteY5" fmla="*/ 708463 h 708462"/>
                  <a:gd name="connsiteX6" fmla="*/ 96954 w 193907"/>
                  <a:gd name="connsiteY6" fmla="*/ 708462 h 708462"/>
                  <a:gd name="connsiteX7" fmla="*/ 0 w 193907"/>
                  <a:gd name="connsiteY7" fmla="*/ 611508 h 708462"/>
                  <a:gd name="connsiteX8" fmla="*/ 0 w 193907"/>
                  <a:gd name="connsiteY8" fmla="*/ 96954 h 708462"/>
                  <a:gd name="connsiteX0" fmla="*/ 0 w 193908"/>
                  <a:gd name="connsiteY0" fmla="*/ 96954 h 708463"/>
                  <a:gd name="connsiteX1" fmla="*/ 96954 w 193908"/>
                  <a:gd name="connsiteY1" fmla="*/ 0 h 708463"/>
                  <a:gd name="connsiteX2" fmla="*/ 193908 w 193908"/>
                  <a:gd name="connsiteY2" fmla="*/ 96954 h 708463"/>
                  <a:gd name="connsiteX3" fmla="*/ 193907 w 193908"/>
                  <a:gd name="connsiteY3" fmla="*/ 611509 h 708463"/>
                  <a:gd name="connsiteX4" fmla="*/ 96953 w 193908"/>
                  <a:gd name="connsiteY4" fmla="*/ 708463 h 708463"/>
                  <a:gd name="connsiteX5" fmla="*/ 96954 w 193908"/>
                  <a:gd name="connsiteY5" fmla="*/ 708462 h 708463"/>
                  <a:gd name="connsiteX6" fmla="*/ 0 w 193908"/>
                  <a:gd name="connsiteY6" fmla="*/ 611508 h 708463"/>
                  <a:gd name="connsiteX7" fmla="*/ 0 w 193908"/>
                  <a:gd name="connsiteY7" fmla="*/ 96954 h 708463"/>
                  <a:gd name="connsiteX0" fmla="*/ 96954 w 193908"/>
                  <a:gd name="connsiteY0" fmla="*/ 0 h 708463"/>
                  <a:gd name="connsiteX1" fmla="*/ 193908 w 193908"/>
                  <a:gd name="connsiteY1" fmla="*/ 96954 h 708463"/>
                  <a:gd name="connsiteX2" fmla="*/ 193907 w 193908"/>
                  <a:gd name="connsiteY2" fmla="*/ 611509 h 708463"/>
                  <a:gd name="connsiteX3" fmla="*/ 96953 w 193908"/>
                  <a:gd name="connsiteY3" fmla="*/ 708463 h 708463"/>
                  <a:gd name="connsiteX4" fmla="*/ 96954 w 193908"/>
                  <a:gd name="connsiteY4" fmla="*/ 708462 h 708463"/>
                  <a:gd name="connsiteX5" fmla="*/ 0 w 193908"/>
                  <a:gd name="connsiteY5" fmla="*/ 611508 h 708463"/>
                  <a:gd name="connsiteX6" fmla="*/ 0 w 193908"/>
                  <a:gd name="connsiteY6" fmla="*/ 96954 h 708463"/>
                  <a:gd name="connsiteX7" fmla="*/ 188394 w 193908"/>
                  <a:gd name="connsiteY7" fmla="*/ 91440 h 708463"/>
                  <a:gd name="connsiteX0" fmla="*/ 193908 w 193908"/>
                  <a:gd name="connsiteY0" fmla="*/ 58607 h 670116"/>
                  <a:gd name="connsiteX1" fmla="*/ 193907 w 193908"/>
                  <a:gd name="connsiteY1" fmla="*/ 573162 h 670116"/>
                  <a:gd name="connsiteX2" fmla="*/ 96953 w 193908"/>
                  <a:gd name="connsiteY2" fmla="*/ 670116 h 670116"/>
                  <a:gd name="connsiteX3" fmla="*/ 96954 w 193908"/>
                  <a:gd name="connsiteY3" fmla="*/ 670115 h 670116"/>
                  <a:gd name="connsiteX4" fmla="*/ 0 w 193908"/>
                  <a:gd name="connsiteY4" fmla="*/ 573161 h 670116"/>
                  <a:gd name="connsiteX5" fmla="*/ 0 w 193908"/>
                  <a:gd name="connsiteY5" fmla="*/ 58607 h 670116"/>
                  <a:gd name="connsiteX6" fmla="*/ 188394 w 193908"/>
                  <a:gd name="connsiteY6" fmla="*/ 53093 h 670116"/>
                  <a:gd name="connsiteX0" fmla="*/ 193908 w 193908"/>
                  <a:gd name="connsiteY0" fmla="*/ 0 h 611509"/>
                  <a:gd name="connsiteX1" fmla="*/ 193907 w 193908"/>
                  <a:gd name="connsiteY1" fmla="*/ 514555 h 611509"/>
                  <a:gd name="connsiteX2" fmla="*/ 96953 w 193908"/>
                  <a:gd name="connsiteY2" fmla="*/ 611509 h 611509"/>
                  <a:gd name="connsiteX3" fmla="*/ 96954 w 193908"/>
                  <a:gd name="connsiteY3" fmla="*/ 611508 h 611509"/>
                  <a:gd name="connsiteX4" fmla="*/ 0 w 193908"/>
                  <a:gd name="connsiteY4" fmla="*/ 514554 h 611509"/>
                  <a:gd name="connsiteX5" fmla="*/ 0 w 193908"/>
                  <a:gd name="connsiteY5" fmla="*/ 0 h 611509"/>
                  <a:gd name="connsiteX0" fmla="*/ 193908 w 195377"/>
                  <a:gd name="connsiteY0" fmla="*/ 0 h 611509"/>
                  <a:gd name="connsiteX1" fmla="*/ 193907 w 195377"/>
                  <a:gd name="connsiteY1" fmla="*/ 514555 h 611509"/>
                  <a:gd name="connsiteX2" fmla="*/ 96953 w 195377"/>
                  <a:gd name="connsiteY2" fmla="*/ 611509 h 611509"/>
                  <a:gd name="connsiteX3" fmla="*/ 96954 w 195377"/>
                  <a:gd name="connsiteY3" fmla="*/ 611508 h 611509"/>
                  <a:gd name="connsiteX4" fmla="*/ 0 w 195377"/>
                  <a:gd name="connsiteY4" fmla="*/ 514554 h 611509"/>
                  <a:gd name="connsiteX5" fmla="*/ 0 w 195377"/>
                  <a:gd name="connsiteY5" fmla="*/ 0 h 611509"/>
                  <a:gd name="connsiteX0" fmla="*/ 171756 w 196825"/>
                  <a:gd name="connsiteY0" fmla="*/ 189028 h 611509"/>
                  <a:gd name="connsiteX1" fmla="*/ 193907 w 196825"/>
                  <a:gd name="connsiteY1" fmla="*/ 514555 h 611509"/>
                  <a:gd name="connsiteX2" fmla="*/ 96953 w 196825"/>
                  <a:gd name="connsiteY2" fmla="*/ 611509 h 611509"/>
                  <a:gd name="connsiteX3" fmla="*/ 96954 w 196825"/>
                  <a:gd name="connsiteY3" fmla="*/ 611508 h 611509"/>
                  <a:gd name="connsiteX4" fmla="*/ 0 w 196825"/>
                  <a:gd name="connsiteY4" fmla="*/ 514554 h 611509"/>
                  <a:gd name="connsiteX5" fmla="*/ 0 w 196825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3907" h="611509">
                    <a:moveTo>
                      <a:pt x="187007" y="334324"/>
                    </a:moveTo>
                    <a:lnTo>
                      <a:pt x="193907" y="514555"/>
                    </a:lnTo>
                    <a:cubicBezTo>
                      <a:pt x="181440" y="584969"/>
                      <a:pt x="150499" y="611509"/>
                      <a:pt x="96953" y="611509"/>
                    </a:cubicBezTo>
                    <a:lnTo>
                      <a:pt x="96954" y="611508"/>
                    </a:lnTo>
                    <a:cubicBezTo>
                      <a:pt x="43408" y="611508"/>
                      <a:pt x="0" y="568100"/>
                      <a:pt x="0" y="514554"/>
                    </a:cubicBezTo>
                    <a:lnTo>
                      <a:pt x="0" y="0"/>
                    </a:lnTo>
                  </a:path>
                </a:pathLst>
              </a:custGeom>
              <a:pattFill prst="dkVert">
                <a:fgClr>
                  <a:srgbClr val="00B0F0"/>
                </a:fgClr>
                <a:bgClr>
                  <a:schemeClr val="accent5">
                    <a:lumMod val="20000"/>
                    <a:lumOff val="8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AB2F71E0-2112-4768-9909-FAAEBDE77479}"/>
                  </a:ext>
                </a:extLst>
              </p:cNvPr>
              <p:cNvSpPr/>
              <p:nvPr/>
            </p:nvSpPr>
            <p:spPr>
              <a:xfrm rot="18870612">
                <a:off x="5974638" y="3199931"/>
                <a:ext cx="197584" cy="456180"/>
              </a:xfrm>
              <a:custGeom>
                <a:avLst/>
                <a:gdLst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6" fmla="*/ 169091 w 198102"/>
                  <a:gd name="connsiteY6" fmla="*/ 29012 h 592561"/>
                  <a:gd name="connsiteX0" fmla="*/ 169091 w 260531"/>
                  <a:gd name="connsiteY0" fmla="*/ 29012 h 592561"/>
                  <a:gd name="connsiteX1" fmla="*/ 198102 w 260531"/>
                  <a:gd name="connsiteY1" fmla="*/ 99051 h 592561"/>
                  <a:gd name="connsiteX2" fmla="*/ 198102 w 260531"/>
                  <a:gd name="connsiteY2" fmla="*/ 592561 h 592561"/>
                  <a:gd name="connsiteX3" fmla="*/ 0 w 260531"/>
                  <a:gd name="connsiteY3" fmla="*/ 391043 h 592561"/>
                  <a:gd name="connsiteX4" fmla="*/ 0 w 260531"/>
                  <a:gd name="connsiteY4" fmla="*/ 99051 h 592561"/>
                  <a:gd name="connsiteX5" fmla="*/ 99051 w 260531"/>
                  <a:gd name="connsiteY5" fmla="*/ 0 h 592561"/>
                  <a:gd name="connsiteX6" fmla="*/ 260531 w 260531"/>
                  <a:gd name="connsiteY6" fmla="*/ 120452 h 592561"/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0" fmla="*/ 198102 w 198102"/>
                  <a:gd name="connsiteY0" fmla="*/ 99051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0964 w 198102"/>
                  <a:gd name="connsiteY0" fmla="*/ 146138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59666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60615 h 493510"/>
                  <a:gd name="connsiteX1" fmla="*/ 198102 w 198102"/>
                  <a:gd name="connsiteY1" fmla="*/ 493510 h 493510"/>
                  <a:gd name="connsiteX2" fmla="*/ 0 w 198102"/>
                  <a:gd name="connsiteY2" fmla="*/ 291992 h 493510"/>
                  <a:gd name="connsiteX3" fmla="*/ 0 w 198102"/>
                  <a:gd name="connsiteY3" fmla="*/ 0 h 49351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584" h="456180">
                    <a:moveTo>
                      <a:pt x="197584" y="60615"/>
                    </a:moveTo>
                    <a:lnTo>
                      <a:pt x="164745" y="456180"/>
                    </a:lnTo>
                    <a:lnTo>
                      <a:pt x="0" y="291992"/>
                    </a:lnTo>
                    <a:lnTo>
                      <a:pt x="0" y="0"/>
                    </a:lnTo>
                  </a:path>
                </a:pathLst>
              </a:custGeom>
              <a:pattFill prst="dkVert">
                <a:fgClr>
                  <a:srgbClr val="00B0F0"/>
                </a:fgClr>
                <a:bgClr>
                  <a:schemeClr val="accent5">
                    <a:lumMod val="20000"/>
                    <a:lumOff val="8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90" name="フリーフォーム: 図形 389">
              <a:extLst>
                <a:ext uri="{FF2B5EF4-FFF2-40B4-BE49-F238E27FC236}">
                  <a16:creationId xmlns:a16="http://schemas.microsoft.com/office/drawing/2014/main" id="{3DD1B0E7-881B-4C7D-83DF-4CA438DE81BF}"/>
                </a:ext>
              </a:extLst>
            </p:cNvPr>
            <p:cNvSpPr/>
            <p:nvPr/>
          </p:nvSpPr>
          <p:spPr>
            <a:xfrm>
              <a:off x="4437044" y="1295282"/>
              <a:ext cx="1063644" cy="629203"/>
            </a:xfrm>
            <a:custGeom>
              <a:avLst/>
              <a:gdLst>
                <a:gd name="connsiteX0" fmla="*/ 531822 w 1063644"/>
                <a:gd name="connsiteY0" fmla="*/ 0 h 629203"/>
                <a:gd name="connsiteX1" fmla="*/ 1063644 w 1063644"/>
                <a:gd name="connsiteY1" fmla="*/ 502141 h 629203"/>
                <a:gd name="connsiteX2" fmla="*/ 1052840 w 1063644"/>
                <a:gd name="connsiteY2" fmla="*/ 603340 h 629203"/>
                <a:gd name="connsiteX3" fmla="*/ 1044337 w 1063644"/>
                <a:gd name="connsiteY3" fmla="*/ 629203 h 629203"/>
                <a:gd name="connsiteX4" fmla="*/ 1036594 w 1063644"/>
                <a:gd name="connsiteY4" fmla="*/ 604749 h 629203"/>
                <a:gd name="connsiteX5" fmla="*/ 531822 w 1063644"/>
                <a:gd name="connsiteY5" fmla="*/ 276730 h 629203"/>
                <a:gd name="connsiteX6" fmla="*/ 27051 w 1063644"/>
                <a:gd name="connsiteY6" fmla="*/ 604749 h 629203"/>
                <a:gd name="connsiteX7" fmla="*/ 19308 w 1063644"/>
                <a:gd name="connsiteY7" fmla="*/ 629203 h 629203"/>
                <a:gd name="connsiteX8" fmla="*/ 10805 w 1063644"/>
                <a:gd name="connsiteY8" fmla="*/ 603340 h 629203"/>
                <a:gd name="connsiteX9" fmla="*/ 0 w 1063644"/>
                <a:gd name="connsiteY9" fmla="*/ 502141 h 629203"/>
                <a:gd name="connsiteX10" fmla="*/ 531822 w 1063644"/>
                <a:gd name="connsiteY10" fmla="*/ 0 h 629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63644" h="629203">
                  <a:moveTo>
                    <a:pt x="531822" y="0"/>
                  </a:moveTo>
                  <a:cubicBezTo>
                    <a:pt x="825539" y="0"/>
                    <a:pt x="1063644" y="224816"/>
                    <a:pt x="1063644" y="502141"/>
                  </a:cubicBezTo>
                  <a:cubicBezTo>
                    <a:pt x="1063644" y="536807"/>
                    <a:pt x="1059924" y="570652"/>
                    <a:pt x="1052840" y="603340"/>
                  </a:cubicBezTo>
                  <a:lnTo>
                    <a:pt x="1044337" y="629203"/>
                  </a:lnTo>
                  <a:lnTo>
                    <a:pt x="1036594" y="604749"/>
                  </a:lnTo>
                  <a:cubicBezTo>
                    <a:pt x="953430" y="411986"/>
                    <a:pt x="758738" y="276730"/>
                    <a:pt x="531822" y="276730"/>
                  </a:cubicBezTo>
                  <a:cubicBezTo>
                    <a:pt x="304907" y="276730"/>
                    <a:pt x="110215" y="411986"/>
                    <a:pt x="27051" y="604749"/>
                  </a:cubicBezTo>
                  <a:lnTo>
                    <a:pt x="19308" y="629203"/>
                  </a:lnTo>
                  <a:lnTo>
                    <a:pt x="10805" y="603340"/>
                  </a:lnTo>
                  <a:cubicBezTo>
                    <a:pt x="3721" y="570652"/>
                    <a:pt x="0" y="536807"/>
                    <a:pt x="0" y="502141"/>
                  </a:cubicBezTo>
                  <a:cubicBezTo>
                    <a:pt x="0" y="224816"/>
                    <a:pt x="238105" y="0"/>
                    <a:pt x="531822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4A43516E-0956-4250-9713-2A8593091C62}"/>
              </a:ext>
            </a:extLst>
          </p:cNvPr>
          <p:cNvGrpSpPr/>
          <p:nvPr/>
        </p:nvGrpSpPr>
        <p:grpSpPr>
          <a:xfrm>
            <a:off x="7318346" y="1233204"/>
            <a:ext cx="1193236" cy="2310065"/>
            <a:chOff x="7318346" y="1233204"/>
            <a:chExt cx="1193236" cy="2310065"/>
          </a:xfrm>
        </p:grpSpPr>
        <p:sp>
          <p:nvSpPr>
            <p:cNvPr id="473" name="片側の 2 つの角を丸めた四角形 144">
              <a:extLst>
                <a:ext uri="{FF2B5EF4-FFF2-40B4-BE49-F238E27FC236}">
                  <a16:creationId xmlns:a16="http://schemas.microsoft.com/office/drawing/2014/main" id="{75235146-6298-48F5-8F80-D0E8E81C5D61}"/>
                </a:ext>
              </a:extLst>
            </p:cNvPr>
            <p:cNvSpPr/>
            <p:nvPr/>
          </p:nvSpPr>
          <p:spPr>
            <a:xfrm>
              <a:off x="7488253" y="2549525"/>
              <a:ext cx="840158" cy="993744"/>
            </a:xfrm>
            <a:prstGeom prst="round2SameRect">
              <a:avLst>
                <a:gd name="adj1" fmla="val 39895"/>
                <a:gd name="adj2" fmla="val 0"/>
              </a:avLst>
            </a:prstGeom>
            <a:pattFill prst="lgGrid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4" name="四角形: 角を丸くする 8">
              <a:extLst>
                <a:ext uri="{FF2B5EF4-FFF2-40B4-BE49-F238E27FC236}">
                  <a16:creationId xmlns:a16="http://schemas.microsoft.com/office/drawing/2014/main" id="{58F5D3C3-C187-4BA6-B8FC-4C4FDDBA9DE8}"/>
                </a:ext>
              </a:extLst>
            </p:cNvPr>
            <p:cNvSpPr/>
            <p:nvPr/>
          </p:nvSpPr>
          <p:spPr>
            <a:xfrm rot="1501048">
              <a:off x="7376768" y="2770817"/>
              <a:ext cx="193907" cy="611509"/>
            </a:xfrm>
            <a:custGeom>
              <a:avLst/>
              <a:gdLst>
                <a:gd name="connsiteX0" fmla="*/ 0 w 193907"/>
                <a:gd name="connsiteY0" fmla="*/ 96954 h 708462"/>
                <a:gd name="connsiteX1" fmla="*/ 96954 w 193907"/>
                <a:gd name="connsiteY1" fmla="*/ 0 h 708462"/>
                <a:gd name="connsiteX2" fmla="*/ 96954 w 193907"/>
                <a:gd name="connsiteY2" fmla="*/ 0 h 708462"/>
                <a:gd name="connsiteX3" fmla="*/ 193908 w 193907"/>
                <a:gd name="connsiteY3" fmla="*/ 96954 h 708462"/>
                <a:gd name="connsiteX4" fmla="*/ 193907 w 193907"/>
                <a:gd name="connsiteY4" fmla="*/ 611509 h 708462"/>
                <a:gd name="connsiteX5" fmla="*/ 96953 w 193907"/>
                <a:gd name="connsiteY5" fmla="*/ 708463 h 708462"/>
                <a:gd name="connsiteX6" fmla="*/ 96954 w 193907"/>
                <a:gd name="connsiteY6" fmla="*/ 708462 h 708462"/>
                <a:gd name="connsiteX7" fmla="*/ 0 w 193907"/>
                <a:gd name="connsiteY7" fmla="*/ 611508 h 708462"/>
                <a:gd name="connsiteX8" fmla="*/ 0 w 193907"/>
                <a:gd name="connsiteY8" fmla="*/ 96954 h 708462"/>
                <a:gd name="connsiteX0" fmla="*/ 0 w 193908"/>
                <a:gd name="connsiteY0" fmla="*/ 96954 h 708463"/>
                <a:gd name="connsiteX1" fmla="*/ 96954 w 193908"/>
                <a:gd name="connsiteY1" fmla="*/ 0 h 708463"/>
                <a:gd name="connsiteX2" fmla="*/ 193908 w 193908"/>
                <a:gd name="connsiteY2" fmla="*/ 96954 h 708463"/>
                <a:gd name="connsiteX3" fmla="*/ 193907 w 193908"/>
                <a:gd name="connsiteY3" fmla="*/ 611509 h 708463"/>
                <a:gd name="connsiteX4" fmla="*/ 96953 w 193908"/>
                <a:gd name="connsiteY4" fmla="*/ 708463 h 708463"/>
                <a:gd name="connsiteX5" fmla="*/ 96954 w 193908"/>
                <a:gd name="connsiteY5" fmla="*/ 708462 h 708463"/>
                <a:gd name="connsiteX6" fmla="*/ 0 w 193908"/>
                <a:gd name="connsiteY6" fmla="*/ 611508 h 708463"/>
                <a:gd name="connsiteX7" fmla="*/ 0 w 193908"/>
                <a:gd name="connsiteY7" fmla="*/ 96954 h 708463"/>
                <a:gd name="connsiteX0" fmla="*/ 96954 w 193908"/>
                <a:gd name="connsiteY0" fmla="*/ 0 h 708463"/>
                <a:gd name="connsiteX1" fmla="*/ 193908 w 193908"/>
                <a:gd name="connsiteY1" fmla="*/ 96954 h 708463"/>
                <a:gd name="connsiteX2" fmla="*/ 193907 w 193908"/>
                <a:gd name="connsiteY2" fmla="*/ 611509 h 708463"/>
                <a:gd name="connsiteX3" fmla="*/ 96953 w 193908"/>
                <a:gd name="connsiteY3" fmla="*/ 708463 h 708463"/>
                <a:gd name="connsiteX4" fmla="*/ 96954 w 193908"/>
                <a:gd name="connsiteY4" fmla="*/ 708462 h 708463"/>
                <a:gd name="connsiteX5" fmla="*/ 0 w 193908"/>
                <a:gd name="connsiteY5" fmla="*/ 611508 h 708463"/>
                <a:gd name="connsiteX6" fmla="*/ 0 w 193908"/>
                <a:gd name="connsiteY6" fmla="*/ 96954 h 708463"/>
                <a:gd name="connsiteX7" fmla="*/ 188394 w 193908"/>
                <a:gd name="connsiteY7" fmla="*/ 91440 h 708463"/>
                <a:gd name="connsiteX0" fmla="*/ 193908 w 193908"/>
                <a:gd name="connsiteY0" fmla="*/ 58607 h 670116"/>
                <a:gd name="connsiteX1" fmla="*/ 193907 w 193908"/>
                <a:gd name="connsiteY1" fmla="*/ 573162 h 670116"/>
                <a:gd name="connsiteX2" fmla="*/ 96953 w 193908"/>
                <a:gd name="connsiteY2" fmla="*/ 670116 h 670116"/>
                <a:gd name="connsiteX3" fmla="*/ 96954 w 193908"/>
                <a:gd name="connsiteY3" fmla="*/ 670115 h 670116"/>
                <a:gd name="connsiteX4" fmla="*/ 0 w 193908"/>
                <a:gd name="connsiteY4" fmla="*/ 573161 h 670116"/>
                <a:gd name="connsiteX5" fmla="*/ 0 w 193908"/>
                <a:gd name="connsiteY5" fmla="*/ 58607 h 670116"/>
                <a:gd name="connsiteX6" fmla="*/ 188394 w 193908"/>
                <a:gd name="connsiteY6" fmla="*/ 53093 h 670116"/>
                <a:gd name="connsiteX0" fmla="*/ 193908 w 193908"/>
                <a:gd name="connsiteY0" fmla="*/ 0 h 611509"/>
                <a:gd name="connsiteX1" fmla="*/ 193907 w 193908"/>
                <a:gd name="connsiteY1" fmla="*/ 514555 h 611509"/>
                <a:gd name="connsiteX2" fmla="*/ 96953 w 193908"/>
                <a:gd name="connsiteY2" fmla="*/ 611509 h 611509"/>
                <a:gd name="connsiteX3" fmla="*/ 96954 w 193908"/>
                <a:gd name="connsiteY3" fmla="*/ 611508 h 611509"/>
                <a:gd name="connsiteX4" fmla="*/ 0 w 193908"/>
                <a:gd name="connsiteY4" fmla="*/ 514554 h 611509"/>
                <a:gd name="connsiteX5" fmla="*/ 0 w 193908"/>
                <a:gd name="connsiteY5" fmla="*/ 0 h 611509"/>
                <a:gd name="connsiteX0" fmla="*/ 193908 w 195377"/>
                <a:gd name="connsiteY0" fmla="*/ 0 h 611509"/>
                <a:gd name="connsiteX1" fmla="*/ 193907 w 195377"/>
                <a:gd name="connsiteY1" fmla="*/ 514555 h 611509"/>
                <a:gd name="connsiteX2" fmla="*/ 96953 w 195377"/>
                <a:gd name="connsiteY2" fmla="*/ 611509 h 611509"/>
                <a:gd name="connsiteX3" fmla="*/ 96954 w 195377"/>
                <a:gd name="connsiteY3" fmla="*/ 611508 h 611509"/>
                <a:gd name="connsiteX4" fmla="*/ 0 w 195377"/>
                <a:gd name="connsiteY4" fmla="*/ 514554 h 611509"/>
                <a:gd name="connsiteX5" fmla="*/ 0 w 195377"/>
                <a:gd name="connsiteY5" fmla="*/ 0 h 611509"/>
                <a:gd name="connsiteX0" fmla="*/ 171756 w 196825"/>
                <a:gd name="connsiteY0" fmla="*/ 189028 h 611509"/>
                <a:gd name="connsiteX1" fmla="*/ 193907 w 196825"/>
                <a:gd name="connsiteY1" fmla="*/ 514555 h 611509"/>
                <a:gd name="connsiteX2" fmla="*/ 96953 w 196825"/>
                <a:gd name="connsiteY2" fmla="*/ 611509 h 611509"/>
                <a:gd name="connsiteX3" fmla="*/ 96954 w 196825"/>
                <a:gd name="connsiteY3" fmla="*/ 611508 h 611509"/>
                <a:gd name="connsiteX4" fmla="*/ 0 w 196825"/>
                <a:gd name="connsiteY4" fmla="*/ 514554 h 611509"/>
                <a:gd name="connsiteX5" fmla="*/ 0 w 196825"/>
                <a:gd name="connsiteY5" fmla="*/ 0 h 611509"/>
                <a:gd name="connsiteX0" fmla="*/ 171756 w 193907"/>
                <a:gd name="connsiteY0" fmla="*/ 189028 h 611509"/>
                <a:gd name="connsiteX1" fmla="*/ 193907 w 193907"/>
                <a:gd name="connsiteY1" fmla="*/ 514555 h 611509"/>
                <a:gd name="connsiteX2" fmla="*/ 96953 w 193907"/>
                <a:gd name="connsiteY2" fmla="*/ 611509 h 611509"/>
                <a:gd name="connsiteX3" fmla="*/ 96954 w 193907"/>
                <a:gd name="connsiteY3" fmla="*/ 611508 h 611509"/>
                <a:gd name="connsiteX4" fmla="*/ 0 w 193907"/>
                <a:gd name="connsiteY4" fmla="*/ 514554 h 611509"/>
                <a:gd name="connsiteX5" fmla="*/ 0 w 193907"/>
                <a:gd name="connsiteY5" fmla="*/ 0 h 611509"/>
                <a:gd name="connsiteX0" fmla="*/ 171756 w 193907"/>
                <a:gd name="connsiteY0" fmla="*/ 189028 h 611509"/>
                <a:gd name="connsiteX1" fmla="*/ 193907 w 193907"/>
                <a:gd name="connsiteY1" fmla="*/ 514555 h 611509"/>
                <a:gd name="connsiteX2" fmla="*/ 96953 w 193907"/>
                <a:gd name="connsiteY2" fmla="*/ 611509 h 611509"/>
                <a:gd name="connsiteX3" fmla="*/ 96954 w 193907"/>
                <a:gd name="connsiteY3" fmla="*/ 611508 h 611509"/>
                <a:gd name="connsiteX4" fmla="*/ 0 w 193907"/>
                <a:gd name="connsiteY4" fmla="*/ 514554 h 611509"/>
                <a:gd name="connsiteX5" fmla="*/ 0 w 193907"/>
                <a:gd name="connsiteY5" fmla="*/ 0 h 611509"/>
                <a:gd name="connsiteX0" fmla="*/ 171756 w 193907"/>
                <a:gd name="connsiteY0" fmla="*/ 189028 h 611509"/>
                <a:gd name="connsiteX1" fmla="*/ 193907 w 193907"/>
                <a:gd name="connsiteY1" fmla="*/ 514555 h 611509"/>
                <a:gd name="connsiteX2" fmla="*/ 96953 w 193907"/>
                <a:gd name="connsiteY2" fmla="*/ 611509 h 611509"/>
                <a:gd name="connsiteX3" fmla="*/ 96954 w 193907"/>
                <a:gd name="connsiteY3" fmla="*/ 611508 h 611509"/>
                <a:gd name="connsiteX4" fmla="*/ 0 w 193907"/>
                <a:gd name="connsiteY4" fmla="*/ 514554 h 611509"/>
                <a:gd name="connsiteX5" fmla="*/ 0 w 193907"/>
                <a:gd name="connsiteY5" fmla="*/ 0 h 611509"/>
                <a:gd name="connsiteX0" fmla="*/ 187007 w 193907"/>
                <a:gd name="connsiteY0" fmla="*/ 334324 h 611509"/>
                <a:gd name="connsiteX1" fmla="*/ 193907 w 193907"/>
                <a:gd name="connsiteY1" fmla="*/ 514555 h 611509"/>
                <a:gd name="connsiteX2" fmla="*/ 96953 w 193907"/>
                <a:gd name="connsiteY2" fmla="*/ 611509 h 611509"/>
                <a:gd name="connsiteX3" fmla="*/ 96954 w 193907"/>
                <a:gd name="connsiteY3" fmla="*/ 611508 h 611509"/>
                <a:gd name="connsiteX4" fmla="*/ 0 w 193907"/>
                <a:gd name="connsiteY4" fmla="*/ 514554 h 611509"/>
                <a:gd name="connsiteX5" fmla="*/ 0 w 193907"/>
                <a:gd name="connsiteY5" fmla="*/ 0 h 611509"/>
                <a:gd name="connsiteX0" fmla="*/ 187007 w 193907"/>
                <a:gd name="connsiteY0" fmla="*/ 334324 h 611509"/>
                <a:gd name="connsiteX1" fmla="*/ 193907 w 193907"/>
                <a:gd name="connsiteY1" fmla="*/ 514555 h 611509"/>
                <a:gd name="connsiteX2" fmla="*/ 96953 w 193907"/>
                <a:gd name="connsiteY2" fmla="*/ 611509 h 611509"/>
                <a:gd name="connsiteX3" fmla="*/ 96954 w 193907"/>
                <a:gd name="connsiteY3" fmla="*/ 611508 h 611509"/>
                <a:gd name="connsiteX4" fmla="*/ 0 w 193907"/>
                <a:gd name="connsiteY4" fmla="*/ 514554 h 611509"/>
                <a:gd name="connsiteX5" fmla="*/ 0 w 193907"/>
                <a:gd name="connsiteY5" fmla="*/ 0 h 611509"/>
                <a:gd name="connsiteX0" fmla="*/ 187007 w 193907"/>
                <a:gd name="connsiteY0" fmla="*/ 334324 h 611509"/>
                <a:gd name="connsiteX1" fmla="*/ 193907 w 193907"/>
                <a:gd name="connsiteY1" fmla="*/ 514555 h 611509"/>
                <a:gd name="connsiteX2" fmla="*/ 96953 w 193907"/>
                <a:gd name="connsiteY2" fmla="*/ 611509 h 611509"/>
                <a:gd name="connsiteX3" fmla="*/ 96954 w 193907"/>
                <a:gd name="connsiteY3" fmla="*/ 611508 h 611509"/>
                <a:gd name="connsiteX4" fmla="*/ 0 w 193907"/>
                <a:gd name="connsiteY4" fmla="*/ 514554 h 611509"/>
                <a:gd name="connsiteX5" fmla="*/ 0 w 193907"/>
                <a:gd name="connsiteY5" fmla="*/ 0 h 611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3907" h="611509">
                  <a:moveTo>
                    <a:pt x="187007" y="334324"/>
                  </a:moveTo>
                  <a:lnTo>
                    <a:pt x="193907" y="514555"/>
                  </a:lnTo>
                  <a:cubicBezTo>
                    <a:pt x="181440" y="584969"/>
                    <a:pt x="150499" y="611509"/>
                    <a:pt x="96953" y="611509"/>
                  </a:cubicBezTo>
                  <a:lnTo>
                    <a:pt x="96954" y="611508"/>
                  </a:lnTo>
                  <a:cubicBezTo>
                    <a:pt x="43408" y="611508"/>
                    <a:pt x="0" y="568100"/>
                    <a:pt x="0" y="514554"/>
                  </a:cubicBezTo>
                  <a:lnTo>
                    <a:pt x="0" y="0"/>
                  </a:lnTo>
                </a:path>
              </a:pathLst>
            </a:custGeom>
            <a:pattFill prst="lgGrid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5" name="フリーフォーム: 図形 474">
              <a:extLst>
                <a:ext uri="{FF2B5EF4-FFF2-40B4-BE49-F238E27FC236}">
                  <a16:creationId xmlns:a16="http://schemas.microsoft.com/office/drawing/2014/main" id="{F75E6015-9224-4549-9DDA-B89C899CAA02}"/>
                </a:ext>
              </a:extLst>
            </p:cNvPr>
            <p:cNvSpPr/>
            <p:nvPr/>
          </p:nvSpPr>
          <p:spPr>
            <a:xfrm>
              <a:off x="7726618" y="2340367"/>
              <a:ext cx="382718" cy="344375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0961 w 525992"/>
                <a:gd name="connsiteY2" fmla="*/ 22095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9089 w 525992"/>
                <a:gd name="connsiteY8" fmla="*/ 216193 h 380772"/>
                <a:gd name="connsiteX9" fmla="*/ 160641 w 525992"/>
                <a:gd name="connsiteY9" fmla="*/ 0 h 380772"/>
                <a:gd name="connsiteX0" fmla="*/ 160641 w 525992"/>
                <a:gd name="connsiteY0" fmla="*/ 0 h 351598"/>
                <a:gd name="connsiteX1" fmla="*/ 362085 w 525992"/>
                <a:gd name="connsiteY1" fmla="*/ 0 h 351598"/>
                <a:gd name="connsiteX2" fmla="*/ 380961 w 525992"/>
                <a:gd name="connsiteY2" fmla="*/ 220956 h 351598"/>
                <a:gd name="connsiteX3" fmla="*/ 519778 w 525992"/>
                <a:gd name="connsiteY3" fmla="*/ 240006 h 351598"/>
                <a:gd name="connsiteX4" fmla="*/ 525992 w 525992"/>
                <a:gd name="connsiteY4" fmla="*/ 254756 h 351598"/>
                <a:gd name="connsiteX5" fmla="*/ 262996 w 525992"/>
                <a:gd name="connsiteY5" fmla="*/ 351598 h 351598"/>
                <a:gd name="connsiteX6" fmla="*/ 0 w 525992"/>
                <a:gd name="connsiteY6" fmla="*/ 254756 h 351598"/>
                <a:gd name="connsiteX7" fmla="*/ 6215 w 525992"/>
                <a:gd name="connsiteY7" fmla="*/ 240006 h 351598"/>
                <a:gd name="connsiteX8" fmla="*/ 139089 w 525992"/>
                <a:gd name="connsiteY8" fmla="*/ 216193 h 351598"/>
                <a:gd name="connsiteX9" fmla="*/ 160641 w 525992"/>
                <a:gd name="connsiteY9" fmla="*/ 0 h 35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5992" h="351598">
                  <a:moveTo>
                    <a:pt x="160641" y="0"/>
                  </a:moveTo>
                  <a:lnTo>
                    <a:pt x="362085" y="0"/>
                  </a:lnTo>
                  <a:lnTo>
                    <a:pt x="380961" y="22095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51598"/>
                    <a:pt x="262996" y="351598"/>
                  </a:cubicBezTo>
                  <a:cubicBezTo>
                    <a:pt x="117747" y="351598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9089" y="216193"/>
                  </a:lnTo>
                  <a:cubicBezTo>
                    <a:pt x="147166" y="136191"/>
                    <a:pt x="152564" y="80002"/>
                    <a:pt x="1606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6" name="台形 475">
              <a:extLst>
                <a:ext uri="{FF2B5EF4-FFF2-40B4-BE49-F238E27FC236}">
                  <a16:creationId xmlns:a16="http://schemas.microsoft.com/office/drawing/2014/main" id="{859F6482-868D-419F-B3DE-A98496E844DD}"/>
                </a:ext>
              </a:extLst>
            </p:cNvPr>
            <p:cNvSpPr/>
            <p:nvPr/>
          </p:nvSpPr>
          <p:spPr>
            <a:xfrm>
              <a:off x="7620651" y="2608473"/>
              <a:ext cx="107848" cy="295963"/>
            </a:xfrm>
            <a:prstGeom prst="trapezoid">
              <a:avLst>
                <a:gd name="adj" fmla="val 29450"/>
              </a:avLst>
            </a:prstGeom>
            <a:solidFill>
              <a:srgbClr val="33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7" name="台形 476">
              <a:extLst>
                <a:ext uri="{FF2B5EF4-FFF2-40B4-BE49-F238E27FC236}">
                  <a16:creationId xmlns:a16="http://schemas.microsoft.com/office/drawing/2014/main" id="{EE47A186-AA0F-46EE-8837-D2E0BB4CCFF3}"/>
                </a:ext>
              </a:extLst>
            </p:cNvPr>
            <p:cNvSpPr/>
            <p:nvPr/>
          </p:nvSpPr>
          <p:spPr>
            <a:xfrm>
              <a:off x="8103883" y="2608473"/>
              <a:ext cx="107848" cy="295963"/>
            </a:xfrm>
            <a:prstGeom prst="trapezoid">
              <a:avLst>
                <a:gd name="adj" fmla="val 29450"/>
              </a:avLst>
            </a:prstGeom>
            <a:solidFill>
              <a:srgbClr val="33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8" name="台形 477">
              <a:extLst>
                <a:ext uri="{FF2B5EF4-FFF2-40B4-BE49-F238E27FC236}">
                  <a16:creationId xmlns:a16="http://schemas.microsoft.com/office/drawing/2014/main" id="{946FCB89-78D6-4184-9F13-182565D38E20}"/>
                </a:ext>
              </a:extLst>
            </p:cNvPr>
            <p:cNvSpPr/>
            <p:nvPr/>
          </p:nvSpPr>
          <p:spPr>
            <a:xfrm>
              <a:off x="7511213" y="2854448"/>
              <a:ext cx="810054" cy="688821"/>
            </a:xfrm>
            <a:prstGeom prst="trapezoid">
              <a:avLst>
                <a:gd name="adj" fmla="val 15364"/>
              </a:avLst>
            </a:prstGeom>
            <a:solidFill>
              <a:srgbClr val="33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9" name="フリーフォーム: 図形 478">
              <a:extLst>
                <a:ext uri="{FF2B5EF4-FFF2-40B4-BE49-F238E27FC236}">
                  <a16:creationId xmlns:a16="http://schemas.microsoft.com/office/drawing/2014/main" id="{2FB5EBA7-D6EE-43E3-9438-09824B94345C}"/>
                </a:ext>
              </a:extLst>
            </p:cNvPr>
            <p:cNvSpPr/>
            <p:nvPr/>
          </p:nvSpPr>
          <p:spPr>
            <a:xfrm>
              <a:off x="7592643" y="2538038"/>
              <a:ext cx="650667" cy="227586"/>
            </a:xfrm>
            <a:custGeom>
              <a:avLst/>
              <a:gdLst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335609 w 698657"/>
                <a:gd name="connsiteY12" fmla="*/ 165491 h 231750"/>
                <a:gd name="connsiteX13" fmla="*/ 168673 w 698657"/>
                <a:gd name="connsiteY13" fmla="*/ 227585 h 231750"/>
                <a:gd name="connsiteX14" fmla="*/ 102844 w 698657"/>
                <a:gd name="connsiteY14" fmla="*/ 216221 h 231750"/>
                <a:gd name="connsiteX15" fmla="*/ 6464 w 698657"/>
                <a:gd name="connsiteY15" fmla="*/ 108670 h 231750"/>
                <a:gd name="connsiteX16" fmla="*/ 24102 w 698657"/>
                <a:gd name="connsiteY16" fmla="*/ 66259 h 231750"/>
                <a:gd name="connsiteX17" fmla="*/ 191038 w 698657"/>
                <a:gd name="connsiteY17" fmla="*/ 4165 h 231750"/>
                <a:gd name="connsiteX18" fmla="*/ 227607 w 698657"/>
                <a:gd name="connsiteY18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63048 w 698657"/>
                <a:gd name="connsiteY10" fmla="*/ 165492 h 231750"/>
                <a:gd name="connsiteX11" fmla="*/ 349328 w 698657"/>
                <a:gd name="connsiteY11" fmla="*/ 153972 h 231750"/>
                <a:gd name="connsiteX12" fmla="*/ 168673 w 698657"/>
                <a:gd name="connsiteY12" fmla="*/ 227585 h 231750"/>
                <a:gd name="connsiteX13" fmla="*/ 102844 w 698657"/>
                <a:gd name="connsiteY13" fmla="*/ 216221 h 231750"/>
                <a:gd name="connsiteX14" fmla="*/ 6464 w 698657"/>
                <a:gd name="connsiteY14" fmla="*/ 108670 h 231750"/>
                <a:gd name="connsiteX15" fmla="*/ 24102 w 698657"/>
                <a:gd name="connsiteY15" fmla="*/ 66259 h 231750"/>
                <a:gd name="connsiteX16" fmla="*/ 191038 w 698657"/>
                <a:gd name="connsiteY16" fmla="*/ 4165 h 231750"/>
                <a:gd name="connsiteX17" fmla="*/ 227607 w 698657"/>
                <a:gd name="connsiteY17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53972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27607 w 698657"/>
                <a:gd name="connsiteY0" fmla="*/ 1063 h 231750"/>
                <a:gd name="connsiteX1" fmla="*/ 256868 w 698657"/>
                <a:gd name="connsiteY1" fmla="*/ 15528 h 231750"/>
                <a:gd name="connsiteX2" fmla="*/ 349329 w 698657"/>
                <a:gd name="connsiteY2" fmla="*/ 118706 h 231750"/>
                <a:gd name="connsiteX3" fmla="*/ 441789 w 698657"/>
                <a:gd name="connsiteY3" fmla="*/ 15529 h 231750"/>
                <a:gd name="connsiteX4" fmla="*/ 471051 w 698657"/>
                <a:gd name="connsiteY4" fmla="*/ 1064 h 231750"/>
                <a:gd name="connsiteX5" fmla="*/ 507619 w 698657"/>
                <a:gd name="connsiteY5" fmla="*/ 4166 h 231750"/>
                <a:gd name="connsiteX6" fmla="*/ 674555 w 698657"/>
                <a:gd name="connsiteY6" fmla="*/ 66260 h 231750"/>
                <a:gd name="connsiteX7" fmla="*/ 692193 w 698657"/>
                <a:gd name="connsiteY7" fmla="*/ 108671 h 231750"/>
                <a:gd name="connsiteX8" fmla="*/ 595813 w 698657"/>
                <a:gd name="connsiteY8" fmla="*/ 216222 h 231750"/>
                <a:gd name="connsiteX9" fmla="*/ 529984 w 698657"/>
                <a:gd name="connsiteY9" fmla="*/ 227586 h 231750"/>
                <a:gd name="connsiteX10" fmla="*/ 349328 w 698657"/>
                <a:gd name="connsiteY10" fmla="*/ 142065 h 231750"/>
                <a:gd name="connsiteX11" fmla="*/ 168673 w 698657"/>
                <a:gd name="connsiteY11" fmla="*/ 227585 h 231750"/>
                <a:gd name="connsiteX12" fmla="*/ 102844 w 698657"/>
                <a:gd name="connsiteY12" fmla="*/ 216221 h 231750"/>
                <a:gd name="connsiteX13" fmla="*/ 6464 w 698657"/>
                <a:gd name="connsiteY13" fmla="*/ 108670 h 231750"/>
                <a:gd name="connsiteX14" fmla="*/ 24102 w 698657"/>
                <a:gd name="connsiteY14" fmla="*/ 66259 h 231750"/>
                <a:gd name="connsiteX15" fmla="*/ 191038 w 698657"/>
                <a:gd name="connsiteY15" fmla="*/ 4165 h 231750"/>
                <a:gd name="connsiteX16" fmla="*/ 227607 w 698657"/>
                <a:gd name="connsiteY16" fmla="*/ 1063 h 231750"/>
                <a:gd name="connsiteX0" fmla="*/ 203505 w 674555"/>
                <a:gd name="connsiteY0" fmla="*/ 1063 h 231750"/>
                <a:gd name="connsiteX1" fmla="*/ 232766 w 674555"/>
                <a:gd name="connsiteY1" fmla="*/ 15528 h 231750"/>
                <a:gd name="connsiteX2" fmla="*/ 325227 w 674555"/>
                <a:gd name="connsiteY2" fmla="*/ 118706 h 231750"/>
                <a:gd name="connsiteX3" fmla="*/ 417687 w 674555"/>
                <a:gd name="connsiteY3" fmla="*/ 15529 h 231750"/>
                <a:gd name="connsiteX4" fmla="*/ 446949 w 674555"/>
                <a:gd name="connsiteY4" fmla="*/ 1064 h 231750"/>
                <a:gd name="connsiteX5" fmla="*/ 483517 w 674555"/>
                <a:gd name="connsiteY5" fmla="*/ 4166 h 231750"/>
                <a:gd name="connsiteX6" fmla="*/ 650453 w 674555"/>
                <a:gd name="connsiteY6" fmla="*/ 66260 h 231750"/>
                <a:gd name="connsiteX7" fmla="*/ 668091 w 674555"/>
                <a:gd name="connsiteY7" fmla="*/ 108671 h 231750"/>
                <a:gd name="connsiteX8" fmla="*/ 571711 w 674555"/>
                <a:gd name="connsiteY8" fmla="*/ 216222 h 231750"/>
                <a:gd name="connsiteX9" fmla="*/ 505882 w 674555"/>
                <a:gd name="connsiteY9" fmla="*/ 227586 h 231750"/>
                <a:gd name="connsiteX10" fmla="*/ 325226 w 674555"/>
                <a:gd name="connsiteY10" fmla="*/ 142065 h 231750"/>
                <a:gd name="connsiteX11" fmla="*/ 144571 w 674555"/>
                <a:gd name="connsiteY11" fmla="*/ 227585 h 231750"/>
                <a:gd name="connsiteX12" fmla="*/ 78742 w 674555"/>
                <a:gd name="connsiteY12" fmla="*/ 216221 h 231750"/>
                <a:gd name="connsiteX13" fmla="*/ 0 w 674555"/>
                <a:gd name="connsiteY13" fmla="*/ 66259 h 231750"/>
                <a:gd name="connsiteX14" fmla="*/ 166936 w 674555"/>
                <a:gd name="connsiteY14" fmla="*/ 4165 h 231750"/>
                <a:gd name="connsiteX15" fmla="*/ 203505 w 674555"/>
                <a:gd name="connsiteY15" fmla="*/ 1063 h 231750"/>
                <a:gd name="connsiteX0" fmla="*/ 203505 w 652477"/>
                <a:gd name="connsiteY0" fmla="*/ 1063 h 231750"/>
                <a:gd name="connsiteX1" fmla="*/ 232766 w 652477"/>
                <a:gd name="connsiteY1" fmla="*/ 15528 h 231750"/>
                <a:gd name="connsiteX2" fmla="*/ 325227 w 652477"/>
                <a:gd name="connsiteY2" fmla="*/ 118706 h 231750"/>
                <a:gd name="connsiteX3" fmla="*/ 417687 w 652477"/>
                <a:gd name="connsiteY3" fmla="*/ 15529 h 231750"/>
                <a:gd name="connsiteX4" fmla="*/ 446949 w 652477"/>
                <a:gd name="connsiteY4" fmla="*/ 1064 h 231750"/>
                <a:gd name="connsiteX5" fmla="*/ 483517 w 652477"/>
                <a:gd name="connsiteY5" fmla="*/ 4166 h 231750"/>
                <a:gd name="connsiteX6" fmla="*/ 650453 w 652477"/>
                <a:gd name="connsiteY6" fmla="*/ 66260 h 231750"/>
                <a:gd name="connsiteX7" fmla="*/ 571711 w 652477"/>
                <a:gd name="connsiteY7" fmla="*/ 216222 h 231750"/>
                <a:gd name="connsiteX8" fmla="*/ 505882 w 652477"/>
                <a:gd name="connsiteY8" fmla="*/ 227586 h 231750"/>
                <a:gd name="connsiteX9" fmla="*/ 325226 w 652477"/>
                <a:gd name="connsiteY9" fmla="*/ 142065 h 231750"/>
                <a:gd name="connsiteX10" fmla="*/ 144571 w 652477"/>
                <a:gd name="connsiteY10" fmla="*/ 227585 h 231750"/>
                <a:gd name="connsiteX11" fmla="*/ 78742 w 652477"/>
                <a:gd name="connsiteY11" fmla="*/ 216221 h 231750"/>
                <a:gd name="connsiteX12" fmla="*/ 0 w 652477"/>
                <a:gd name="connsiteY12" fmla="*/ 66259 h 231750"/>
                <a:gd name="connsiteX13" fmla="*/ 166936 w 652477"/>
                <a:gd name="connsiteY13" fmla="*/ 4165 h 231750"/>
                <a:gd name="connsiteX14" fmla="*/ 203505 w 652477"/>
                <a:gd name="connsiteY14" fmla="*/ 1063 h 231750"/>
                <a:gd name="connsiteX0" fmla="*/ 203505 w 650560"/>
                <a:gd name="connsiteY0" fmla="*/ 1063 h 231749"/>
                <a:gd name="connsiteX1" fmla="*/ 232766 w 650560"/>
                <a:gd name="connsiteY1" fmla="*/ 15528 h 231749"/>
                <a:gd name="connsiteX2" fmla="*/ 325227 w 650560"/>
                <a:gd name="connsiteY2" fmla="*/ 118706 h 231749"/>
                <a:gd name="connsiteX3" fmla="*/ 417687 w 650560"/>
                <a:gd name="connsiteY3" fmla="*/ 15529 h 231749"/>
                <a:gd name="connsiteX4" fmla="*/ 446949 w 650560"/>
                <a:gd name="connsiteY4" fmla="*/ 1064 h 231749"/>
                <a:gd name="connsiteX5" fmla="*/ 483517 w 650560"/>
                <a:gd name="connsiteY5" fmla="*/ 4166 h 231749"/>
                <a:gd name="connsiteX6" fmla="*/ 650453 w 650560"/>
                <a:gd name="connsiteY6" fmla="*/ 66260 h 231749"/>
                <a:gd name="connsiteX7" fmla="*/ 505882 w 650560"/>
                <a:gd name="connsiteY7" fmla="*/ 227586 h 231749"/>
                <a:gd name="connsiteX8" fmla="*/ 325226 w 650560"/>
                <a:gd name="connsiteY8" fmla="*/ 142065 h 231749"/>
                <a:gd name="connsiteX9" fmla="*/ 144571 w 650560"/>
                <a:gd name="connsiteY9" fmla="*/ 227585 h 231749"/>
                <a:gd name="connsiteX10" fmla="*/ 78742 w 650560"/>
                <a:gd name="connsiteY10" fmla="*/ 216221 h 231749"/>
                <a:gd name="connsiteX11" fmla="*/ 0 w 650560"/>
                <a:gd name="connsiteY11" fmla="*/ 66259 h 231749"/>
                <a:gd name="connsiteX12" fmla="*/ 166936 w 650560"/>
                <a:gd name="connsiteY12" fmla="*/ 4165 h 231749"/>
                <a:gd name="connsiteX13" fmla="*/ 203505 w 650560"/>
                <a:gd name="connsiteY13" fmla="*/ 1063 h 231749"/>
                <a:gd name="connsiteX0" fmla="*/ 203612 w 650667"/>
                <a:gd name="connsiteY0" fmla="*/ 1063 h 227586"/>
                <a:gd name="connsiteX1" fmla="*/ 232873 w 650667"/>
                <a:gd name="connsiteY1" fmla="*/ 15528 h 227586"/>
                <a:gd name="connsiteX2" fmla="*/ 325334 w 650667"/>
                <a:gd name="connsiteY2" fmla="*/ 118706 h 227586"/>
                <a:gd name="connsiteX3" fmla="*/ 417794 w 650667"/>
                <a:gd name="connsiteY3" fmla="*/ 15529 h 227586"/>
                <a:gd name="connsiteX4" fmla="*/ 447056 w 650667"/>
                <a:gd name="connsiteY4" fmla="*/ 1064 h 227586"/>
                <a:gd name="connsiteX5" fmla="*/ 483624 w 650667"/>
                <a:gd name="connsiteY5" fmla="*/ 4166 h 227586"/>
                <a:gd name="connsiteX6" fmla="*/ 650560 w 650667"/>
                <a:gd name="connsiteY6" fmla="*/ 66260 h 227586"/>
                <a:gd name="connsiteX7" fmla="*/ 505989 w 650667"/>
                <a:gd name="connsiteY7" fmla="*/ 227586 h 227586"/>
                <a:gd name="connsiteX8" fmla="*/ 325333 w 650667"/>
                <a:gd name="connsiteY8" fmla="*/ 142065 h 227586"/>
                <a:gd name="connsiteX9" fmla="*/ 144678 w 650667"/>
                <a:gd name="connsiteY9" fmla="*/ 227585 h 227586"/>
                <a:gd name="connsiteX10" fmla="*/ 107 w 650667"/>
                <a:gd name="connsiteY10" fmla="*/ 66259 h 227586"/>
                <a:gd name="connsiteX11" fmla="*/ 167043 w 650667"/>
                <a:gd name="connsiteY11" fmla="*/ 4165 h 227586"/>
                <a:gd name="connsiteX12" fmla="*/ 203612 w 650667"/>
                <a:gd name="connsiteY12" fmla="*/ 1063 h 227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0667" h="227586">
                  <a:moveTo>
                    <a:pt x="203612" y="1063"/>
                  </a:moveTo>
                  <a:cubicBezTo>
                    <a:pt x="215524" y="3119"/>
                    <a:pt x="226219" y="8104"/>
                    <a:pt x="232873" y="15528"/>
                  </a:cubicBezTo>
                  <a:lnTo>
                    <a:pt x="325334" y="118706"/>
                  </a:lnTo>
                  <a:lnTo>
                    <a:pt x="417794" y="15529"/>
                  </a:lnTo>
                  <a:cubicBezTo>
                    <a:pt x="424448" y="8105"/>
                    <a:pt x="435143" y="3120"/>
                    <a:pt x="447056" y="1064"/>
                  </a:cubicBezTo>
                  <a:cubicBezTo>
                    <a:pt x="458970" y="-993"/>
                    <a:pt x="472100" y="-121"/>
                    <a:pt x="483624" y="4166"/>
                  </a:cubicBezTo>
                  <a:lnTo>
                    <a:pt x="650560" y="66260"/>
                  </a:lnTo>
                  <a:cubicBezTo>
                    <a:pt x="654288" y="103497"/>
                    <a:pt x="560194" y="214952"/>
                    <a:pt x="505989" y="227586"/>
                  </a:cubicBezTo>
                  <a:lnTo>
                    <a:pt x="325333" y="142065"/>
                  </a:lnTo>
                  <a:lnTo>
                    <a:pt x="144678" y="227585"/>
                  </a:lnTo>
                  <a:cubicBezTo>
                    <a:pt x="90474" y="214951"/>
                    <a:pt x="-3621" y="103496"/>
                    <a:pt x="107" y="66259"/>
                  </a:cubicBezTo>
                  <a:lnTo>
                    <a:pt x="167043" y="4165"/>
                  </a:lnTo>
                  <a:cubicBezTo>
                    <a:pt x="178567" y="-122"/>
                    <a:pt x="191699" y="-994"/>
                    <a:pt x="203612" y="1063"/>
                  </a:cubicBezTo>
                  <a:close/>
                </a:path>
              </a:pathLst>
            </a:custGeom>
            <a:solidFill>
              <a:srgbClr val="FFCC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80" name="楕円 479">
              <a:extLst>
                <a:ext uri="{FF2B5EF4-FFF2-40B4-BE49-F238E27FC236}">
                  <a16:creationId xmlns:a16="http://schemas.microsoft.com/office/drawing/2014/main" id="{7D4D5E9C-1B5A-4FE6-91C1-11D1DEB764B6}"/>
                </a:ext>
              </a:extLst>
            </p:cNvPr>
            <p:cNvSpPr/>
            <p:nvPr/>
          </p:nvSpPr>
          <p:spPr>
            <a:xfrm>
              <a:off x="7887350" y="2733779"/>
              <a:ext cx="57680" cy="59758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81" name="フリーフォーム: 図形 480">
              <a:extLst>
                <a:ext uri="{FF2B5EF4-FFF2-40B4-BE49-F238E27FC236}">
                  <a16:creationId xmlns:a16="http://schemas.microsoft.com/office/drawing/2014/main" id="{922F8E0D-7A47-43AE-A07B-EB8808E1F8E7}"/>
                </a:ext>
              </a:extLst>
            </p:cNvPr>
            <p:cNvSpPr/>
            <p:nvPr/>
          </p:nvSpPr>
          <p:spPr>
            <a:xfrm rot="18870612">
              <a:off x="7452206" y="3199931"/>
              <a:ext cx="197584" cy="456180"/>
            </a:xfrm>
            <a:custGeom>
              <a:avLst/>
              <a:gdLst>
                <a:gd name="connsiteX0" fmla="*/ 169091 w 198102"/>
                <a:gd name="connsiteY0" fmla="*/ 29012 h 592561"/>
                <a:gd name="connsiteX1" fmla="*/ 198102 w 198102"/>
                <a:gd name="connsiteY1" fmla="*/ 99051 h 592561"/>
                <a:gd name="connsiteX2" fmla="*/ 198102 w 198102"/>
                <a:gd name="connsiteY2" fmla="*/ 592561 h 592561"/>
                <a:gd name="connsiteX3" fmla="*/ 0 w 198102"/>
                <a:gd name="connsiteY3" fmla="*/ 391043 h 592561"/>
                <a:gd name="connsiteX4" fmla="*/ 0 w 198102"/>
                <a:gd name="connsiteY4" fmla="*/ 99051 h 592561"/>
                <a:gd name="connsiteX5" fmla="*/ 99051 w 198102"/>
                <a:gd name="connsiteY5" fmla="*/ 0 h 592561"/>
                <a:gd name="connsiteX6" fmla="*/ 169091 w 198102"/>
                <a:gd name="connsiteY6" fmla="*/ 29012 h 592561"/>
                <a:gd name="connsiteX0" fmla="*/ 169091 w 260531"/>
                <a:gd name="connsiteY0" fmla="*/ 29012 h 592561"/>
                <a:gd name="connsiteX1" fmla="*/ 198102 w 260531"/>
                <a:gd name="connsiteY1" fmla="*/ 99051 h 592561"/>
                <a:gd name="connsiteX2" fmla="*/ 198102 w 260531"/>
                <a:gd name="connsiteY2" fmla="*/ 592561 h 592561"/>
                <a:gd name="connsiteX3" fmla="*/ 0 w 260531"/>
                <a:gd name="connsiteY3" fmla="*/ 391043 h 592561"/>
                <a:gd name="connsiteX4" fmla="*/ 0 w 260531"/>
                <a:gd name="connsiteY4" fmla="*/ 99051 h 592561"/>
                <a:gd name="connsiteX5" fmla="*/ 99051 w 260531"/>
                <a:gd name="connsiteY5" fmla="*/ 0 h 592561"/>
                <a:gd name="connsiteX6" fmla="*/ 260531 w 260531"/>
                <a:gd name="connsiteY6" fmla="*/ 120452 h 592561"/>
                <a:gd name="connsiteX0" fmla="*/ 169091 w 198102"/>
                <a:gd name="connsiteY0" fmla="*/ 29012 h 592561"/>
                <a:gd name="connsiteX1" fmla="*/ 198102 w 198102"/>
                <a:gd name="connsiteY1" fmla="*/ 99051 h 592561"/>
                <a:gd name="connsiteX2" fmla="*/ 198102 w 198102"/>
                <a:gd name="connsiteY2" fmla="*/ 592561 h 592561"/>
                <a:gd name="connsiteX3" fmla="*/ 0 w 198102"/>
                <a:gd name="connsiteY3" fmla="*/ 391043 h 592561"/>
                <a:gd name="connsiteX4" fmla="*/ 0 w 198102"/>
                <a:gd name="connsiteY4" fmla="*/ 99051 h 592561"/>
                <a:gd name="connsiteX5" fmla="*/ 99051 w 198102"/>
                <a:gd name="connsiteY5" fmla="*/ 0 h 592561"/>
                <a:gd name="connsiteX0" fmla="*/ 198102 w 198102"/>
                <a:gd name="connsiteY0" fmla="*/ 99051 h 592561"/>
                <a:gd name="connsiteX1" fmla="*/ 198102 w 198102"/>
                <a:gd name="connsiteY1" fmla="*/ 592561 h 592561"/>
                <a:gd name="connsiteX2" fmla="*/ 0 w 198102"/>
                <a:gd name="connsiteY2" fmla="*/ 391043 h 592561"/>
                <a:gd name="connsiteX3" fmla="*/ 0 w 198102"/>
                <a:gd name="connsiteY3" fmla="*/ 99051 h 592561"/>
                <a:gd name="connsiteX4" fmla="*/ 99051 w 198102"/>
                <a:gd name="connsiteY4" fmla="*/ 0 h 592561"/>
                <a:gd name="connsiteX0" fmla="*/ 190964 w 198102"/>
                <a:gd name="connsiteY0" fmla="*/ 146138 h 592561"/>
                <a:gd name="connsiteX1" fmla="*/ 198102 w 198102"/>
                <a:gd name="connsiteY1" fmla="*/ 592561 h 592561"/>
                <a:gd name="connsiteX2" fmla="*/ 0 w 198102"/>
                <a:gd name="connsiteY2" fmla="*/ 391043 h 592561"/>
                <a:gd name="connsiteX3" fmla="*/ 0 w 198102"/>
                <a:gd name="connsiteY3" fmla="*/ 99051 h 592561"/>
                <a:gd name="connsiteX4" fmla="*/ 99051 w 198102"/>
                <a:gd name="connsiteY4" fmla="*/ 0 h 592561"/>
                <a:gd name="connsiteX0" fmla="*/ 197584 w 198102"/>
                <a:gd name="connsiteY0" fmla="*/ 159666 h 592561"/>
                <a:gd name="connsiteX1" fmla="*/ 198102 w 198102"/>
                <a:gd name="connsiteY1" fmla="*/ 592561 h 592561"/>
                <a:gd name="connsiteX2" fmla="*/ 0 w 198102"/>
                <a:gd name="connsiteY2" fmla="*/ 391043 h 592561"/>
                <a:gd name="connsiteX3" fmla="*/ 0 w 198102"/>
                <a:gd name="connsiteY3" fmla="*/ 99051 h 592561"/>
                <a:gd name="connsiteX4" fmla="*/ 99051 w 198102"/>
                <a:gd name="connsiteY4" fmla="*/ 0 h 592561"/>
                <a:gd name="connsiteX0" fmla="*/ 197584 w 198102"/>
                <a:gd name="connsiteY0" fmla="*/ 166401 h 599296"/>
                <a:gd name="connsiteX1" fmla="*/ 198102 w 198102"/>
                <a:gd name="connsiteY1" fmla="*/ 599296 h 599296"/>
                <a:gd name="connsiteX2" fmla="*/ 0 w 198102"/>
                <a:gd name="connsiteY2" fmla="*/ 397778 h 599296"/>
                <a:gd name="connsiteX3" fmla="*/ 0 w 198102"/>
                <a:gd name="connsiteY3" fmla="*/ 105786 h 599296"/>
                <a:gd name="connsiteX4" fmla="*/ 99110 w 198102"/>
                <a:gd name="connsiteY4" fmla="*/ 0 h 599296"/>
                <a:gd name="connsiteX0" fmla="*/ 197584 w 198102"/>
                <a:gd name="connsiteY0" fmla="*/ 166401 h 599296"/>
                <a:gd name="connsiteX1" fmla="*/ 198102 w 198102"/>
                <a:gd name="connsiteY1" fmla="*/ 599296 h 599296"/>
                <a:gd name="connsiteX2" fmla="*/ 0 w 198102"/>
                <a:gd name="connsiteY2" fmla="*/ 397778 h 599296"/>
                <a:gd name="connsiteX3" fmla="*/ 0 w 198102"/>
                <a:gd name="connsiteY3" fmla="*/ 105786 h 599296"/>
                <a:gd name="connsiteX4" fmla="*/ 99110 w 198102"/>
                <a:gd name="connsiteY4" fmla="*/ 0 h 599296"/>
                <a:gd name="connsiteX0" fmla="*/ 197584 w 198102"/>
                <a:gd name="connsiteY0" fmla="*/ 60615 h 493510"/>
                <a:gd name="connsiteX1" fmla="*/ 198102 w 198102"/>
                <a:gd name="connsiteY1" fmla="*/ 493510 h 493510"/>
                <a:gd name="connsiteX2" fmla="*/ 0 w 198102"/>
                <a:gd name="connsiteY2" fmla="*/ 291992 h 493510"/>
                <a:gd name="connsiteX3" fmla="*/ 0 w 198102"/>
                <a:gd name="connsiteY3" fmla="*/ 0 h 493510"/>
                <a:gd name="connsiteX0" fmla="*/ 197584 w 197584"/>
                <a:gd name="connsiteY0" fmla="*/ 60615 h 456180"/>
                <a:gd name="connsiteX1" fmla="*/ 164745 w 197584"/>
                <a:gd name="connsiteY1" fmla="*/ 456180 h 456180"/>
                <a:gd name="connsiteX2" fmla="*/ 0 w 197584"/>
                <a:gd name="connsiteY2" fmla="*/ 291992 h 456180"/>
                <a:gd name="connsiteX3" fmla="*/ 0 w 197584"/>
                <a:gd name="connsiteY3" fmla="*/ 0 h 456180"/>
                <a:gd name="connsiteX0" fmla="*/ 197584 w 197584"/>
                <a:gd name="connsiteY0" fmla="*/ 60615 h 456180"/>
                <a:gd name="connsiteX1" fmla="*/ 164745 w 197584"/>
                <a:gd name="connsiteY1" fmla="*/ 456180 h 456180"/>
                <a:gd name="connsiteX2" fmla="*/ 0 w 197584"/>
                <a:gd name="connsiteY2" fmla="*/ 291992 h 456180"/>
                <a:gd name="connsiteX3" fmla="*/ 0 w 197584"/>
                <a:gd name="connsiteY3" fmla="*/ 0 h 456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584" h="456180">
                  <a:moveTo>
                    <a:pt x="197584" y="60615"/>
                  </a:moveTo>
                  <a:lnTo>
                    <a:pt x="164745" y="456180"/>
                  </a:lnTo>
                  <a:lnTo>
                    <a:pt x="0" y="291992"/>
                  </a:lnTo>
                  <a:lnTo>
                    <a:pt x="0" y="0"/>
                  </a:lnTo>
                </a:path>
              </a:pathLst>
            </a:custGeom>
            <a:pattFill prst="lgGrid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401A0242-50CE-4657-942F-B01C3D97C628}"/>
                </a:ext>
              </a:extLst>
            </p:cNvPr>
            <p:cNvGrpSpPr/>
            <p:nvPr/>
          </p:nvGrpSpPr>
          <p:grpSpPr>
            <a:xfrm flipH="1">
              <a:off x="8040206" y="2770817"/>
              <a:ext cx="456180" cy="755996"/>
              <a:chOff x="5845340" y="2770817"/>
              <a:chExt cx="456180" cy="755996"/>
            </a:xfrm>
            <a:pattFill prst="lgGrid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</p:grpSpPr>
          <p:sp>
            <p:nvSpPr>
              <p:cNvPr id="483" name="四角形: 角を丸くする 8">
                <a:extLst>
                  <a:ext uri="{FF2B5EF4-FFF2-40B4-BE49-F238E27FC236}">
                    <a16:creationId xmlns:a16="http://schemas.microsoft.com/office/drawing/2014/main" id="{EA9F451C-9AFB-45DD-8834-CD6E76587282}"/>
                  </a:ext>
                </a:extLst>
              </p:cNvPr>
              <p:cNvSpPr/>
              <p:nvPr/>
            </p:nvSpPr>
            <p:spPr>
              <a:xfrm rot="1501048">
                <a:off x="5899200" y="2770817"/>
                <a:ext cx="193907" cy="611509"/>
              </a:xfrm>
              <a:custGeom>
                <a:avLst/>
                <a:gdLst>
                  <a:gd name="connsiteX0" fmla="*/ 0 w 193907"/>
                  <a:gd name="connsiteY0" fmla="*/ 96954 h 708462"/>
                  <a:gd name="connsiteX1" fmla="*/ 96954 w 193907"/>
                  <a:gd name="connsiteY1" fmla="*/ 0 h 708462"/>
                  <a:gd name="connsiteX2" fmla="*/ 96954 w 193907"/>
                  <a:gd name="connsiteY2" fmla="*/ 0 h 708462"/>
                  <a:gd name="connsiteX3" fmla="*/ 193908 w 193907"/>
                  <a:gd name="connsiteY3" fmla="*/ 96954 h 708462"/>
                  <a:gd name="connsiteX4" fmla="*/ 193907 w 193907"/>
                  <a:gd name="connsiteY4" fmla="*/ 611509 h 708462"/>
                  <a:gd name="connsiteX5" fmla="*/ 96953 w 193907"/>
                  <a:gd name="connsiteY5" fmla="*/ 708463 h 708462"/>
                  <a:gd name="connsiteX6" fmla="*/ 96954 w 193907"/>
                  <a:gd name="connsiteY6" fmla="*/ 708462 h 708462"/>
                  <a:gd name="connsiteX7" fmla="*/ 0 w 193907"/>
                  <a:gd name="connsiteY7" fmla="*/ 611508 h 708462"/>
                  <a:gd name="connsiteX8" fmla="*/ 0 w 193907"/>
                  <a:gd name="connsiteY8" fmla="*/ 96954 h 708462"/>
                  <a:gd name="connsiteX0" fmla="*/ 0 w 193908"/>
                  <a:gd name="connsiteY0" fmla="*/ 96954 h 708463"/>
                  <a:gd name="connsiteX1" fmla="*/ 96954 w 193908"/>
                  <a:gd name="connsiteY1" fmla="*/ 0 h 708463"/>
                  <a:gd name="connsiteX2" fmla="*/ 193908 w 193908"/>
                  <a:gd name="connsiteY2" fmla="*/ 96954 h 708463"/>
                  <a:gd name="connsiteX3" fmla="*/ 193907 w 193908"/>
                  <a:gd name="connsiteY3" fmla="*/ 611509 h 708463"/>
                  <a:gd name="connsiteX4" fmla="*/ 96953 w 193908"/>
                  <a:gd name="connsiteY4" fmla="*/ 708463 h 708463"/>
                  <a:gd name="connsiteX5" fmla="*/ 96954 w 193908"/>
                  <a:gd name="connsiteY5" fmla="*/ 708462 h 708463"/>
                  <a:gd name="connsiteX6" fmla="*/ 0 w 193908"/>
                  <a:gd name="connsiteY6" fmla="*/ 611508 h 708463"/>
                  <a:gd name="connsiteX7" fmla="*/ 0 w 193908"/>
                  <a:gd name="connsiteY7" fmla="*/ 96954 h 708463"/>
                  <a:gd name="connsiteX0" fmla="*/ 96954 w 193908"/>
                  <a:gd name="connsiteY0" fmla="*/ 0 h 708463"/>
                  <a:gd name="connsiteX1" fmla="*/ 193908 w 193908"/>
                  <a:gd name="connsiteY1" fmla="*/ 96954 h 708463"/>
                  <a:gd name="connsiteX2" fmla="*/ 193907 w 193908"/>
                  <a:gd name="connsiteY2" fmla="*/ 611509 h 708463"/>
                  <a:gd name="connsiteX3" fmla="*/ 96953 w 193908"/>
                  <a:gd name="connsiteY3" fmla="*/ 708463 h 708463"/>
                  <a:gd name="connsiteX4" fmla="*/ 96954 w 193908"/>
                  <a:gd name="connsiteY4" fmla="*/ 708462 h 708463"/>
                  <a:gd name="connsiteX5" fmla="*/ 0 w 193908"/>
                  <a:gd name="connsiteY5" fmla="*/ 611508 h 708463"/>
                  <a:gd name="connsiteX6" fmla="*/ 0 w 193908"/>
                  <a:gd name="connsiteY6" fmla="*/ 96954 h 708463"/>
                  <a:gd name="connsiteX7" fmla="*/ 188394 w 193908"/>
                  <a:gd name="connsiteY7" fmla="*/ 91440 h 708463"/>
                  <a:gd name="connsiteX0" fmla="*/ 193908 w 193908"/>
                  <a:gd name="connsiteY0" fmla="*/ 58607 h 670116"/>
                  <a:gd name="connsiteX1" fmla="*/ 193907 w 193908"/>
                  <a:gd name="connsiteY1" fmla="*/ 573162 h 670116"/>
                  <a:gd name="connsiteX2" fmla="*/ 96953 w 193908"/>
                  <a:gd name="connsiteY2" fmla="*/ 670116 h 670116"/>
                  <a:gd name="connsiteX3" fmla="*/ 96954 w 193908"/>
                  <a:gd name="connsiteY3" fmla="*/ 670115 h 670116"/>
                  <a:gd name="connsiteX4" fmla="*/ 0 w 193908"/>
                  <a:gd name="connsiteY4" fmla="*/ 573161 h 670116"/>
                  <a:gd name="connsiteX5" fmla="*/ 0 w 193908"/>
                  <a:gd name="connsiteY5" fmla="*/ 58607 h 670116"/>
                  <a:gd name="connsiteX6" fmla="*/ 188394 w 193908"/>
                  <a:gd name="connsiteY6" fmla="*/ 53093 h 670116"/>
                  <a:gd name="connsiteX0" fmla="*/ 193908 w 193908"/>
                  <a:gd name="connsiteY0" fmla="*/ 0 h 611509"/>
                  <a:gd name="connsiteX1" fmla="*/ 193907 w 193908"/>
                  <a:gd name="connsiteY1" fmla="*/ 514555 h 611509"/>
                  <a:gd name="connsiteX2" fmla="*/ 96953 w 193908"/>
                  <a:gd name="connsiteY2" fmla="*/ 611509 h 611509"/>
                  <a:gd name="connsiteX3" fmla="*/ 96954 w 193908"/>
                  <a:gd name="connsiteY3" fmla="*/ 611508 h 611509"/>
                  <a:gd name="connsiteX4" fmla="*/ 0 w 193908"/>
                  <a:gd name="connsiteY4" fmla="*/ 514554 h 611509"/>
                  <a:gd name="connsiteX5" fmla="*/ 0 w 193908"/>
                  <a:gd name="connsiteY5" fmla="*/ 0 h 611509"/>
                  <a:gd name="connsiteX0" fmla="*/ 193908 w 195377"/>
                  <a:gd name="connsiteY0" fmla="*/ 0 h 611509"/>
                  <a:gd name="connsiteX1" fmla="*/ 193907 w 195377"/>
                  <a:gd name="connsiteY1" fmla="*/ 514555 h 611509"/>
                  <a:gd name="connsiteX2" fmla="*/ 96953 w 195377"/>
                  <a:gd name="connsiteY2" fmla="*/ 611509 h 611509"/>
                  <a:gd name="connsiteX3" fmla="*/ 96954 w 195377"/>
                  <a:gd name="connsiteY3" fmla="*/ 611508 h 611509"/>
                  <a:gd name="connsiteX4" fmla="*/ 0 w 195377"/>
                  <a:gd name="connsiteY4" fmla="*/ 514554 h 611509"/>
                  <a:gd name="connsiteX5" fmla="*/ 0 w 195377"/>
                  <a:gd name="connsiteY5" fmla="*/ 0 h 611509"/>
                  <a:gd name="connsiteX0" fmla="*/ 171756 w 196825"/>
                  <a:gd name="connsiteY0" fmla="*/ 189028 h 611509"/>
                  <a:gd name="connsiteX1" fmla="*/ 193907 w 196825"/>
                  <a:gd name="connsiteY1" fmla="*/ 514555 h 611509"/>
                  <a:gd name="connsiteX2" fmla="*/ 96953 w 196825"/>
                  <a:gd name="connsiteY2" fmla="*/ 611509 h 611509"/>
                  <a:gd name="connsiteX3" fmla="*/ 96954 w 196825"/>
                  <a:gd name="connsiteY3" fmla="*/ 611508 h 611509"/>
                  <a:gd name="connsiteX4" fmla="*/ 0 w 196825"/>
                  <a:gd name="connsiteY4" fmla="*/ 514554 h 611509"/>
                  <a:gd name="connsiteX5" fmla="*/ 0 w 196825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3907" h="611509">
                    <a:moveTo>
                      <a:pt x="187007" y="334324"/>
                    </a:moveTo>
                    <a:lnTo>
                      <a:pt x="193907" y="514555"/>
                    </a:lnTo>
                    <a:cubicBezTo>
                      <a:pt x="181440" y="584969"/>
                      <a:pt x="150499" y="611509"/>
                      <a:pt x="96953" y="611509"/>
                    </a:cubicBezTo>
                    <a:lnTo>
                      <a:pt x="96954" y="611508"/>
                    </a:lnTo>
                    <a:cubicBezTo>
                      <a:pt x="43408" y="611508"/>
                      <a:pt x="0" y="568100"/>
                      <a:pt x="0" y="514554"/>
                    </a:cubicBez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B726551D-1621-4F22-A4A0-5637868C9D11}"/>
                  </a:ext>
                </a:extLst>
              </p:cNvPr>
              <p:cNvSpPr/>
              <p:nvPr/>
            </p:nvSpPr>
            <p:spPr>
              <a:xfrm rot="18870612">
                <a:off x="5974638" y="3199931"/>
                <a:ext cx="197584" cy="456180"/>
              </a:xfrm>
              <a:custGeom>
                <a:avLst/>
                <a:gdLst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6" fmla="*/ 169091 w 198102"/>
                  <a:gd name="connsiteY6" fmla="*/ 29012 h 592561"/>
                  <a:gd name="connsiteX0" fmla="*/ 169091 w 260531"/>
                  <a:gd name="connsiteY0" fmla="*/ 29012 h 592561"/>
                  <a:gd name="connsiteX1" fmla="*/ 198102 w 260531"/>
                  <a:gd name="connsiteY1" fmla="*/ 99051 h 592561"/>
                  <a:gd name="connsiteX2" fmla="*/ 198102 w 260531"/>
                  <a:gd name="connsiteY2" fmla="*/ 592561 h 592561"/>
                  <a:gd name="connsiteX3" fmla="*/ 0 w 260531"/>
                  <a:gd name="connsiteY3" fmla="*/ 391043 h 592561"/>
                  <a:gd name="connsiteX4" fmla="*/ 0 w 260531"/>
                  <a:gd name="connsiteY4" fmla="*/ 99051 h 592561"/>
                  <a:gd name="connsiteX5" fmla="*/ 99051 w 260531"/>
                  <a:gd name="connsiteY5" fmla="*/ 0 h 592561"/>
                  <a:gd name="connsiteX6" fmla="*/ 260531 w 260531"/>
                  <a:gd name="connsiteY6" fmla="*/ 120452 h 592561"/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0" fmla="*/ 198102 w 198102"/>
                  <a:gd name="connsiteY0" fmla="*/ 99051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0964 w 198102"/>
                  <a:gd name="connsiteY0" fmla="*/ 146138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59666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60615 h 493510"/>
                  <a:gd name="connsiteX1" fmla="*/ 198102 w 198102"/>
                  <a:gd name="connsiteY1" fmla="*/ 493510 h 493510"/>
                  <a:gd name="connsiteX2" fmla="*/ 0 w 198102"/>
                  <a:gd name="connsiteY2" fmla="*/ 291992 h 493510"/>
                  <a:gd name="connsiteX3" fmla="*/ 0 w 198102"/>
                  <a:gd name="connsiteY3" fmla="*/ 0 h 49351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584" h="456180">
                    <a:moveTo>
                      <a:pt x="197584" y="60615"/>
                    </a:moveTo>
                    <a:lnTo>
                      <a:pt x="164745" y="456180"/>
                    </a:lnTo>
                    <a:lnTo>
                      <a:pt x="0" y="291992"/>
                    </a:lnTo>
                    <a:lnTo>
                      <a:pt x="0" y="0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39" name="グループ化 438">
              <a:extLst>
                <a:ext uri="{FF2B5EF4-FFF2-40B4-BE49-F238E27FC236}">
                  <a16:creationId xmlns:a16="http://schemas.microsoft.com/office/drawing/2014/main" id="{087C4D64-A2E2-4188-8EBB-2BDCB793AF73}"/>
                </a:ext>
              </a:extLst>
            </p:cNvPr>
            <p:cNvGrpSpPr/>
            <p:nvPr/>
          </p:nvGrpSpPr>
          <p:grpSpPr>
            <a:xfrm rot="16200000" flipH="1">
              <a:off x="7451501" y="2235994"/>
              <a:ext cx="296112" cy="296112"/>
              <a:chOff x="6070600" y="2196792"/>
              <a:chExt cx="296112" cy="296112"/>
            </a:xfrm>
            <a:solidFill>
              <a:srgbClr val="339933"/>
            </a:solidFill>
          </p:grpSpPr>
          <p:sp>
            <p:nvSpPr>
              <p:cNvPr id="440" name="涙形 439">
                <a:extLst>
                  <a:ext uri="{FF2B5EF4-FFF2-40B4-BE49-F238E27FC236}">
                    <a16:creationId xmlns:a16="http://schemas.microsoft.com/office/drawing/2014/main" id="{02EFC37A-8663-473A-9F1F-D3D70FCE4B09}"/>
                  </a:ext>
                </a:extLst>
              </p:cNvPr>
              <p:cNvSpPr/>
              <p:nvPr/>
            </p:nvSpPr>
            <p:spPr>
              <a:xfrm>
                <a:off x="6070600" y="2196792"/>
                <a:ext cx="296112" cy="296112"/>
              </a:xfrm>
              <a:prstGeom prst="teardrop">
                <a:avLst>
                  <a:gd name="adj" fmla="val 117691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1" name="涙形 440">
                <a:extLst>
                  <a:ext uri="{FF2B5EF4-FFF2-40B4-BE49-F238E27FC236}">
                    <a16:creationId xmlns:a16="http://schemas.microsoft.com/office/drawing/2014/main" id="{50FAEC4C-E74C-480C-8C5D-539920062922}"/>
                  </a:ext>
                </a:extLst>
              </p:cNvPr>
              <p:cNvSpPr/>
              <p:nvPr/>
            </p:nvSpPr>
            <p:spPr>
              <a:xfrm>
                <a:off x="6120199" y="2250982"/>
                <a:ext cx="187732" cy="187732"/>
              </a:xfrm>
              <a:prstGeom prst="teardrop">
                <a:avLst>
                  <a:gd name="adj" fmla="val 117691"/>
                </a:avLst>
              </a:pr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42" name="グループ化 441">
              <a:extLst>
                <a:ext uri="{FF2B5EF4-FFF2-40B4-BE49-F238E27FC236}">
                  <a16:creationId xmlns:a16="http://schemas.microsoft.com/office/drawing/2014/main" id="{26146A7C-0698-4B58-96FE-2717F8D25A6C}"/>
                </a:ext>
              </a:extLst>
            </p:cNvPr>
            <p:cNvGrpSpPr/>
            <p:nvPr/>
          </p:nvGrpSpPr>
          <p:grpSpPr>
            <a:xfrm rot="5400000">
              <a:off x="8099598" y="2235994"/>
              <a:ext cx="296112" cy="296112"/>
              <a:chOff x="6070600" y="2196792"/>
              <a:chExt cx="296112" cy="296112"/>
            </a:xfrm>
            <a:solidFill>
              <a:srgbClr val="339933"/>
            </a:solidFill>
          </p:grpSpPr>
          <p:sp>
            <p:nvSpPr>
              <p:cNvPr id="443" name="涙形 442">
                <a:extLst>
                  <a:ext uri="{FF2B5EF4-FFF2-40B4-BE49-F238E27FC236}">
                    <a16:creationId xmlns:a16="http://schemas.microsoft.com/office/drawing/2014/main" id="{9B1AA2F6-ACFA-4B46-B7AF-6A74C1354B94}"/>
                  </a:ext>
                </a:extLst>
              </p:cNvPr>
              <p:cNvSpPr/>
              <p:nvPr/>
            </p:nvSpPr>
            <p:spPr>
              <a:xfrm>
                <a:off x="6070600" y="2196792"/>
                <a:ext cx="296112" cy="296112"/>
              </a:xfrm>
              <a:prstGeom prst="teardrop">
                <a:avLst>
                  <a:gd name="adj" fmla="val 117691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4" name="涙形 443">
                <a:extLst>
                  <a:ext uri="{FF2B5EF4-FFF2-40B4-BE49-F238E27FC236}">
                    <a16:creationId xmlns:a16="http://schemas.microsoft.com/office/drawing/2014/main" id="{8E478692-4C02-4A5B-91BD-A30832FE2A13}"/>
                  </a:ext>
                </a:extLst>
              </p:cNvPr>
              <p:cNvSpPr/>
              <p:nvPr/>
            </p:nvSpPr>
            <p:spPr>
              <a:xfrm>
                <a:off x="6120199" y="2250982"/>
                <a:ext cx="187732" cy="187732"/>
              </a:xfrm>
              <a:prstGeom prst="teardrop">
                <a:avLst>
                  <a:gd name="adj" fmla="val 117691"/>
                </a:avLst>
              </a:pr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2355B8B6-4C1A-4935-91AA-136A060D7308}"/>
                </a:ext>
              </a:extLst>
            </p:cNvPr>
            <p:cNvGrpSpPr/>
            <p:nvPr/>
          </p:nvGrpSpPr>
          <p:grpSpPr>
            <a:xfrm>
              <a:off x="7318346" y="1405435"/>
              <a:ext cx="1193236" cy="656581"/>
              <a:chOff x="4376033" y="1381139"/>
              <a:chExt cx="1193236" cy="656581"/>
            </a:xfrm>
            <a:solidFill>
              <a:srgbClr val="339933"/>
            </a:solidFill>
          </p:grpSpPr>
          <p:sp>
            <p:nvSpPr>
              <p:cNvPr id="404" name="四角形: 角を丸くする 403">
                <a:extLst>
                  <a:ext uri="{FF2B5EF4-FFF2-40B4-BE49-F238E27FC236}">
                    <a16:creationId xmlns:a16="http://schemas.microsoft.com/office/drawing/2014/main" id="{6F301B96-E4CB-42D0-A65A-0A291D43C20D}"/>
                  </a:ext>
                </a:extLst>
              </p:cNvPr>
              <p:cNvSpPr/>
              <p:nvPr/>
            </p:nvSpPr>
            <p:spPr>
              <a:xfrm rot="1800000" flipH="1">
                <a:off x="4912688" y="1381139"/>
                <a:ext cx="656581" cy="656581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5" name="四角形: 角を丸くする 404">
                <a:extLst>
                  <a:ext uri="{FF2B5EF4-FFF2-40B4-BE49-F238E27FC236}">
                    <a16:creationId xmlns:a16="http://schemas.microsoft.com/office/drawing/2014/main" id="{06EB32A7-6A2F-4044-93DE-96887C3DDFAF}"/>
                  </a:ext>
                </a:extLst>
              </p:cNvPr>
              <p:cNvSpPr/>
              <p:nvPr/>
            </p:nvSpPr>
            <p:spPr>
              <a:xfrm rot="19800000">
                <a:off x="4376033" y="1381139"/>
                <a:ext cx="656581" cy="656581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00" name="フリーフォーム: 図形 399">
              <a:extLst>
                <a:ext uri="{FF2B5EF4-FFF2-40B4-BE49-F238E27FC236}">
                  <a16:creationId xmlns:a16="http://schemas.microsoft.com/office/drawing/2014/main" id="{4EE41CA1-F35F-4E13-927D-099FEFAD48AD}"/>
                </a:ext>
              </a:extLst>
            </p:cNvPr>
            <p:cNvSpPr/>
            <p:nvPr/>
          </p:nvSpPr>
          <p:spPr>
            <a:xfrm>
              <a:off x="7349167" y="1281806"/>
              <a:ext cx="1142372" cy="968568"/>
            </a:xfrm>
            <a:custGeom>
              <a:avLst/>
              <a:gdLst>
                <a:gd name="connsiteX0" fmla="*/ 662867 w 1287792"/>
                <a:gd name="connsiteY0" fmla="*/ 0 h 841671"/>
                <a:gd name="connsiteX1" fmla="*/ 793878 w 1287792"/>
                <a:gd name="connsiteY1" fmla="*/ 40018 h 841671"/>
                <a:gd name="connsiteX2" fmla="*/ 804763 w 1287792"/>
                <a:gd name="connsiteY2" fmla="*/ 48999 h 841671"/>
                <a:gd name="connsiteX3" fmla="*/ 846955 w 1287792"/>
                <a:gd name="connsiteY3" fmla="*/ 44746 h 841671"/>
                <a:gd name="connsiteX4" fmla="*/ 1062862 w 1287792"/>
                <a:gd name="connsiteY4" fmla="*/ 187859 h 841671"/>
                <a:gd name="connsiteX5" fmla="*/ 1066023 w 1287792"/>
                <a:gd name="connsiteY5" fmla="*/ 198040 h 841671"/>
                <a:gd name="connsiteX6" fmla="*/ 1096438 w 1287792"/>
                <a:gd name="connsiteY6" fmla="*/ 207481 h 841671"/>
                <a:gd name="connsiteX7" fmla="*/ 1239550 w 1287792"/>
                <a:gd name="connsiteY7" fmla="*/ 423388 h 841671"/>
                <a:gd name="connsiteX8" fmla="*/ 1235689 w 1287792"/>
                <a:gd name="connsiteY8" fmla="*/ 461692 h 841671"/>
                <a:gd name="connsiteX9" fmla="*/ 1247774 w 1287792"/>
                <a:gd name="connsiteY9" fmla="*/ 476339 h 841671"/>
                <a:gd name="connsiteX10" fmla="*/ 1287792 w 1287792"/>
                <a:gd name="connsiteY10" fmla="*/ 607350 h 841671"/>
                <a:gd name="connsiteX11" fmla="*/ 1053471 w 1287792"/>
                <a:gd name="connsiteY11" fmla="*/ 841671 h 841671"/>
                <a:gd name="connsiteX12" fmla="*/ 819150 w 1287792"/>
                <a:gd name="connsiteY12" fmla="*/ 607350 h 841671"/>
                <a:gd name="connsiteX13" fmla="*/ 823012 w 1287792"/>
                <a:gd name="connsiteY13" fmla="*/ 569046 h 841671"/>
                <a:gd name="connsiteX14" fmla="*/ 810927 w 1287792"/>
                <a:gd name="connsiteY14" fmla="*/ 554399 h 841671"/>
                <a:gd name="connsiteX15" fmla="*/ 787027 w 1287792"/>
                <a:gd name="connsiteY15" fmla="*/ 504684 h 841671"/>
                <a:gd name="connsiteX16" fmla="*/ 755746 w 1287792"/>
                <a:gd name="connsiteY16" fmla="*/ 494974 h 841671"/>
                <a:gd name="connsiteX17" fmla="*/ 705296 w 1287792"/>
                <a:gd name="connsiteY17" fmla="*/ 464365 h 841671"/>
                <a:gd name="connsiteX18" fmla="*/ 662867 w 1287792"/>
                <a:gd name="connsiteY18" fmla="*/ 468642 h 841671"/>
                <a:gd name="connsiteX19" fmla="*/ 615643 w 1287792"/>
                <a:gd name="connsiteY19" fmla="*/ 463881 h 841671"/>
                <a:gd name="connsiteX20" fmla="*/ 595406 w 1287792"/>
                <a:gd name="connsiteY20" fmla="*/ 457599 h 841671"/>
                <a:gd name="connsiteX21" fmla="*/ 576292 w 1287792"/>
                <a:gd name="connsiteY21" fmla="*/ 473370 h 841671"/>
                <a:gd name="connsiteX22" fmla="*/ 514961 w 1287792"/>
                <a:gd name="connsiteY22" fmla="*/ 502853 h 841671"/>
                <a:gd name="connsiteX23" fmla="*/ 500534 w 1287792"/>
                <a:gd name="connsiteY23" fmla="*/ 505035 h 841671"/>
                <a:gd name="connsiteX24" fmla="*/ 500066 w 1287792"/>
                <a:gd name="connsiteY24" fmla="*/ 507353 h 841671"/>
                <a:gd name="connsiteX25" fmla="*/ 464972 w 1287792"/>
                <a:gd name="connsiteY25" fmla="*/ 565195 h 841671"/>
                <a:gd name="connsiteX26" fmla="*/ 460882 w 1287792"/>
                <a:gd name="connsiteY26" fmla="*/ 568912 h 841671"/>
                <a:gd name="connsiteX27" fmla="*/ 468642 w 1287792"/>
                <a:gd name="connsiteY27" fmla="*/ 607350 h 841671"/>
                <a:gd name="connsiteX28" fmla="*/ 234321 w 1287792"/>
                <a:gd name="connsiteY28" fmla="*/ 841671 h 841671"/>
                <a:gd name="connsiteX29" fmla="*/ 0 w 1287792"/>
                <a:gd name="connsiteY29" fmla="*/ 607350 h 841671"/>
                <a:gd name="connsiteX30" fmla="*/ 18414 w 1287792"/>
                <a:gd name="connsiteY30" fmla="*/ 516142 h 841671"/>
                <a:gd name="connsiteX31" fmla="*/ 58133 w 1287792"/>
                <a:gd name="connsiteY31" fmla="*/ 457231 h 841671"/>
                <a:gd name="connsiteX32" fmla="*/ 49838 w 1287792"/>
                <a:gd name="connsiteY32" fmla="*/ 416145 h 841671"/>
                <a:gd name="connsiteX33" fmla="*/ 192950 w 1287792"/>
                <a:gd name="connsiteY33" fmla="*/ 200238 h 841671"/>
                <a:gd name="connsiteX34" fmla="*/ 229143 w 1287792"/>
                <a:gd name="connsiteY34" fmla="*/ 189003 h 841671"/>
                <a:gd name="connsiteX35" fmla="*/ 229374 w 1287792"/>
                <a:gd name="connsiteY35" fmla="*/ 187859 h 841671"/>
                <a:gd name="connsiteX36" fmla="*/ 445281 w 1287792"/>
                <a:gd name="connsiteY36" fmla="*/ 44746 h 841671"/>
                <a:gd name="connsiteX37" fmla="*/ 492505 w 1287792"/>
                <a:gd name="connsiteY37" fmla="*/ 49507 h 841671"/>
                <a:gd name="connsiteX38" fmla="*/ 512742 w 1287792"/>
                <a:gd name="connsiteY38" fmla="*/ 55789 h 841671"/>
                <a:gd name="connsiteX39" fmla="*/ 531856 w 1287792"/>
                <a:gd name="connsiteY39" fmla="*/ 40018 h 841671"/>
                <a:gd name="connsiteX40" fmla="*/ 662867 w 1287792"/>
                <a:gd name="connsiteY40" fmla="*/ 0 h 841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87792" h="841671">
                  <a:moveTo>
                    <a:pt x="662867" y="0"/>
                  </a:moveTo>
                  <a:cubicBezTo>
                    <a:pt x="711396" y="0"/>
                    <a:pt x="756480" y="14753"/>
                    <a:pt x="793878" y="40018"/>
                  </a:cubicBezTo>
                  <a:lnTo>
                    <a:pt x="804763" y="48999"/>
                  </a:lnTo>
                  <a:lnTo>
                    <a:pt x="846955" y="44746"/>
                  </a:lnTo>
                  <a:cubicBezTo>
                    <a:pt x="944014" y="44746"/>
                    <a:pt x="1027290" y="103757"/>
                    <a:pt x="1062862" y="187859"/>
                  </a:cubicBezTo>
                  <a:lnTo>
                    <a:pt x="1066023" y="198040"/>
                  </a:lnTo>
                  <a:lnTo>
                    <a:pt x="1096438" y="207481"/>
                  </a:lnTo>
                  <a:cubicBezTo>
                    <a:pt x="1180539" y="243053"/>
                    <a:pt x="1239550" y="326329"/>
                    <a:pt x="1239550" y="423388"/>
                  </a:cubicBezTo>
                  <a:lnTo>
                    <a:pt x="1235689" y="461692"/>
                  </a:lnTo>
                  <a:lnTo>
                    <a:pt x="1247774" y="476339"/>
                  </a:lnTo>
                  <a:cubicBezTo>
                    <a:pt x="1273039" y="513737"/>
                    <a:pt x="1287792" y="558821"/>
                    <a:pt x="1287792" y="607350"/>
                  </a:cubicBezTo>
                  <a:cubicBezTo>
                    <a:pt x="1287792" y="736762"/>
                    <a:pt x="1182883" y="841671"/>
                    <a:pt x="1053471" y="841671"/>
                  </a:cubicBezTo>
                  <a:cubicBezTo>
                    <a:pt x="924059" y="841671"/>
                    <a:pt x="819150" y="736762"/>
                    <a:pt x="819150" y="607350"/>
                  </a:cubicBezTo>
                  <a:lnTo>
                    <a:pt x="823012" y="569046"/>
                  </a:lnTo>
                  <a:lnTo>
                    <a:pt x="810927" y="554399"/>
                  </a:lnTo>
                  <a:lnTo>
                    <a:pt x="787027" y="504684"/>
                  </a:lnTo>
                  <a:lnTo>
                    <a:pt x="755746" y="494974"/>
                  </a:lnTo>
                  <a:lnTo>
                    <a:pt x="705296" y="464365"/>
                  </a:lnTo>
                  <a:lnTo>
                    <a:pt x="662867" y="468642"/>
                  </a:lnTo>
                  <a:cubicBezTo>
                    <a:pt x="646690" y="468642"/>
                    <a:pt x="630897" y="467003"/>
                    <a:pt x="615643" y="463881"/>
                  </a:cubicBezTo>
                  <a:lnTo>
                    <a:pt x="595406" y="457599"/>
                  </a:lnTo>
                  <a:lnTo>
                    <a:pt x="576292" y="473370"/>
                  </a:lnTo>
                  <a:cubicBezTo>
                    <a:pt x="557593" y="486002"/>
                    <a:pt x="536973" y="496007"/>
                    <a:pt x="514961" y="502853"/>
                  </a:cubicBezTo>
                  <a:lnTo>
                    <a:pt x="500534" y="505035"/>
                  </a:lnTo>
                  <a:lnTo>
                    <a:pt x="500066" y="507353"/>
                  </a:lnTo>
                  <a:cubicBezTo>
                    <a:pt x="491173" y="528379"/>
                    <a:pt x="479298" y="547836"/>
                    <a:pt x="464972" y="565195"/>
                  </a:cubicBezTo>
                  <a:lnTo>
                    <a:pt x="460882" y="568912"/>
                  </a:lnTo>
                  <a:lnTo>
                    <a:pt x="468642" y="607350"/>
                  </a:lnTo>
                  <a:cubicBezTo>
                    <a:pt x="468642" y="736762"/>
                    <a:pt x="363733" y="841671"/>
                    <a:pt x="234321" y="841671"/>
                  </a:cubicBezTo>
                  <a:cubicBezTo>
                    <a:pt x="104909" y="841671"/>
                    <a:pt x="0" y="736762"/>
                    <a:pt x="0" y="607350"/>
                  </a:cubicBezTo>
                  <a:cubicBezTo>
                    <a:pt x="0" y="574997"/>
                    <a:pt x="6557" y="544175"/>
                    <a:pt x="18414" y="516142"/>
                  </a:cubicBezTo>
                  <a:lnTo>
                    <a:pt x="58133" y="457231"/>
                  </a:lnTo>
                  <a:lnTo>
                    <a:pt x="49838" y="416145"/>
                  </a:lnTo>
                  <a:cubicBezTo>
                    <a:pt x="49838" y="319086"/>
                    <a:pt x="108849" y="235810"/>
                    <a:pt x="192950" y="200238"/>
                  </a:cubicBezTo>
                  <a:lnTo>
                    <a:pt x="229143" y="189003"/>
                  </a:lnTo>
                  <a:lnTo>
                    <a:pt x="229374" y="187859"/>
                  </a:lnTo>
                  <a:cubicBezTo>
                    <a:pt x="264946" y="103757"/>
                    <a:pt x="348222" y="44746"/>
                    <a:pt x="445281" y="44746"/>
                  </a:cubicBezTo>
                  <a:cubicBezTo>
                    <a:pt x="461457" y="44746"/>
                    <a:pt x="477251" y="46385"/>
                    <a:pt x="492505" y="49507"/>
                  </a:cubicBezTo>
                  <a:lnTo>
                    <a:pt x="512742" y="55789"/>
                  </a:lnTo>
                  <a:lnTo>
                    <a:pt x="531856" y="40018"/>
                  </a:lnTo>
                  <a:cubicBezTo>
                    <a:pt x="569254" y="14753"/>
                    <a:pt x="614337" y="0"/>
                    <a:pt x="66286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E697C004-1DAA-420C-BBCB-CC2CC2083120}"/>
                </a:ext>
              </a:extLst>
            </p:cNvPr>
            <p:cNvGrpSpPr/>
            <p:nvPr/>
          </p:nvGrpSpPr>
          <p:grpSpPr>
            <a:xfrm>
              <a:off x="7358279" y="1460085"/>
              <a:ext cx="1121056" cy="1057694"/>
              <a:chOff x="2791855" y="2017486"/>
              <a:chExt cx="1150919" cy="1045028"/>
            </a:xfrm>
            <a:solidFill>
              <a:srgbClr val="FFCC99"/>
            </a:solidFill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34048EEF-81D8-4135-BB05-A922E948A9FE}"/>
                  </a:ext>
                </a:extLst>
              </p:cNvPr>
              <p:cNvGrpSpPr/>
              <p:nvPr/>
            </p:nvGrpSpPr>
            <p:grpSpPr>
              <a:xfrm rot="20700000">
                <a:off x="2791855" y="2459301"/>
                <a:ext cx="222006" cy="333008"/>
                <a:chOff x="2680607" y="2825750"/>
                <a:chExt cx="157843" cy="236764"/>
              </a:xfrm>
              <a:grpFill/>
            </p:grpSpPr>
            <p:sp>
              <p:nvSpPr>
                <p:cNvPr id="135" name="円/楕円 370">
                  <a:extLst>
                    <a:ext uri="{FF2B5EF4-FFF2-40B4-BE49-F238E27FC236}">
                      <a16:creationId xmlns:a16="http://schemas.microsoft.com/office/drawing/2014/main" id="{BDBDC380-3973-4EEC-86B3-1E01B4E9859D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" name="円/楕円 371">
                  <a:extLst>
                    <a:ext uri="{FF2B5EF4-FFF2-40B4-BE49-F238E27FC236}">
                      <a16:creationId xmlns:a16="http://schemas.microsoft.com/office/drawing/2014/main" id="{A83D4ECD-2013-41CA-B9EC-89B2CDD05A76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00D60430-2994-494F-81B0-38ABB9FAA30F}"/>
                  </a:ext>
                </a:extLst>
              </p:cNvPr>
              <p:cNvGrpSpPr/>
              <p:nvPr/>
            </p:nvGrpSpPr>
            <p:grpSpPr>
              <a:xfrm rot="900000" flipH="1">
                <a:off x="3720768" y="2459301"/>
                <a:ext cx="222006" cy="333008"/>
                <a:chOff x="2680607" y="2825750"/>
                <a:chExt cx="157843" cy="236764"/>
              </a:xfrm>
              <a:grpFill/>
            </p:grpSpPr>
            <p:sp>
              <p:nvSpPr>
                <p:cNvPr id="133" name="円/楕円 368">
                  <a:extLst>
                    <a:ext uri="{FF2B5EF4-FFF2-40B4-BE49-F238E27FC236}">
                      <a16:creationId xmlns:a16="http://schemas.microsoft.com/office/drawing/2014/main" id="{7F3B55D4-FCDF-48EC-AE75-D4DF5C3414A4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" name="円/楕円 369">
                  <a:extLst>
                    <a:ext uri="{FF2B5EF4-FFF2-40B4-BE49-F238E27FC236}">
                      <a16:creationId xmlns:a16="http://schemas.microsoft.com/office/drawing/2014/main" id="{013F7863-C2D0-4669-A0DB-E1886B5AF36E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2" name="円/楕円 367">
                <a:extLst>
                  <a:ext uri="{FF2B5EF4-FFF2-40B4-BE49-F238E27FC236}">
                    <a16:creationId xmlns:a16="http://schemas.microsoft.com/office/drawing/2014/main" id="{4B72E50C-E4BA-4A46-AA91-E6F23D1F986C}"/>
                  </a:ext>
                </a:extLst>
              </p:cNvPr>
              <p:cNvSpPr/>
              <p:nvPr/>
            </p:nvSpPr>
            <p:spPr>
              <a:xfrm>
                <a:off x="2902857" y="2017486"/>
                <a:ext cx="928914" cy="1045028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01" name="円/楕円 27">
              <a:extLst>
                <a:ext uri="{FF2B5EF4-FFF2-40B4-BE49-F238E27FC236}">
                  <a16:creationId xmlns:a16="http://schemas.microsoft.com/office/drawing/2014/main" id="{DBCF8351-1502-4D0E-A890-96BBE28E36BD}"/>
                </a:ext>
              </a:extLst>
            </p:cNvPr>
            <p:cNvSpPr/>
            <p:nvPr/>
          </p:nvSpPr>
          <p:spPr>
            <a:xfrm>
              <a:off x="7808492" y="2351350"/>
              <a:ext cx="220630" cy="39101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2" name="正方形/長方形 67">
              <a:extLst>
                <a:ext uri="{FF2B5EF4-FFF2-40B4-BE49-F238E27FC236}">
                  <a16:creationId xmlns:a16="http://schemas.microsoft.com/office/drawing/2014/main" id="{724C6AFF-9991-4FDB-8F8C-E24FA0322575}"/>
                </a:ext>
              </a:extLst>
            </p:cNvPr>
            <p:cNvSpPr/>
            <p:nvPr/>
          </p:nvSpPr>
          <p:spPr>
            <a:xfrm>
              <a:off x="7885139" y="2177295"/>
              <a:ext cx="67337" cy="45719"/>
            </a:xfrm>
            <a:custGeom>
              <a:avLst/>
              <a:gdLst/>
              <a:ahLst/>
              <a:cxnLst/>
              <a:rect l="l" t="t" r="r" b="b"/>
              <a:pathLst>
                <a:path w="749072" h="1123608">
                  <a:moveTo>
                    <a:pt x="374536" y="0"/>
                  </a:moveTo>
                  <a:lnTo>
                    <a:pt x="749072" y="374536"/>
                  </a:lnTo>
                  <a:cubicBezTo>
                    <a:pt x="955923" y="581387"/>
                    <a:pt x="955923" y="916758"/>
                    <a:pt x="749072" y="1123608"/>
                  </a:cubicBezTo>
                  <a:cubicBezTo>
                    <a:pt x="542221" y="1330459"/>
                    <a:pt x="206851" y="1330459"/>
                    <a:pt x="0" y="1123608"/>
                  </a:cubicBezTo>
                  <a:cubicBezTo>
                    <a:pt x="-206851" y="916758"/>
                    <a:pt x="-206851" y="581387"/>
                    <a:pt x="0" y="374536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3" name="フリーフォーム: 図形 432">
              <a:extLst>
                <a:ext uri="{FF2B5EF4-FFF2-40B4-BE49-F238E27FC236}">
                  <a16:creationId xmlns:a16="http://schemas.microsoft.com/office/drawing/2014/main" id="{D8DC70B8-BA20-443A-9F97-11FDF48621F6}"/>
                </a:ext>
              </a:extLst>
            </p:cNvPr>
            <p:cNvSpPr/>
            <p:nvPr/>
          </p:nvSpPr>
          <p:spPr>
            <a:xfrm rot="3600000">
              <a:off x="7699687" y="2165761"/>
              <a:ext cx="45719" cy="204841"/>
            </a:xfrm>
            <a:custGeom>
              <a:avLst/>
              <a:gdLst>
                <a:gd name="connsiteX0" fmla="*/ 0 w 50274"/>
                <a:gd name="connsiteY0" fmla="*/ 127614 h 255228"/>
                <a:gd name="connsiteX1" fmla="*/ 47889 w 50274"/>
                <a:gd name="connsiteY1" fmla="*/ 845 h 255228"/>
                <a:gd name="connsiteX2" fmla="*/ 50274 w 50274"/>
                <a:gd name="connsiteY2" fmla="*/ 0 h 255228"/>
                <a:gd name="connsiteX3" fmla="*/ 49160 w 50274"/>
                <a:gd name="connsiteY3" fmla="*/ 1706 h 255228"/>
                <a:gd name="connsiteX4" fmla="*/ 26195 w 50274"/>
                <a:gd name="connsiteY4" fmla="*/ 127615 h 255228"/>
                <a:gd name="connsiteX5" fmla="*/ 49160 w 50274"/>
                <a:gd name="connsiteY5" fmla="*/ 253524 h 255228"/>
                <a:gd name="connsiteX6" fmla="*/ 50273 w 50274"/>
                <a:gd name="connsiteY6" fmla="*/ 255228 h 255228"/>
                <a:gd name="connsiteX7" fmla="*/ 47889 w 50274"/>
                <a:gd name="connsiteY7" fmla="*/ 254383 h 255228"/>
                <a:gd name="connsiteX8" fmla="*/ 0 w 50274"/>
                <a:gd name="connsiteY8" fmla="*/ 127614 h 25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274" h="255228">
                  <a:moveTo>
                    <a:pt x="0" y="127614"/>
                  </a:moveTo>
                  <a:cubicBezTo>
                    <a:pt x="0" y="70626"/>
                    <a:pt x="19747" y="21731"/>
                    <a:pt x="47889" y="845"/>
                  </a:cubicBezTo>
                  <a:lnTo>
                    <a:pt x="50274" y="0"/>
                  </a:lnTo>
                  <a:lnTo>
                    <a:pt x="49160" y="1706"/>
                  </a:lnTo>
                  <a:cubicBezTo>
                    <a:pt x="34971" y="33929"/>
                    <a:pt x="26195" y="78444"/>
                    <a:pt x="26195" y="127615"/>
                  </a:cubicBezTo>
                  <a:cubicBezTo>
                    <a:pt x="26195" y="176785"/>
                    <a:pt x="34971" y="221301"/>
                    <a:pt x="49160" y="253524"/>
                  </a:cubicBezTo>
                  <a:lnTo>
                    <a:pt x="50273" y="255228"/>
                  </a:lnTo>
                  <a:lnTo>
                    <a:pt x="47889" y="254383"/>
                  </a:lnTo>
                  <a:cubicBezTo>
                    <a:pt x="19747" y="233498"/>
                    <a:pt x="0" y="184602"/>
                    <a:pt x="0" y="127614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34" name="フリーフォーム: 図形 433">
              <a:extLst>
                <a:ext uri="{FF2B5EF4-FFF2-40B4-BE49-F238E27FC236}">
                  <a16:creationId xmlns:a16="http://schemas.microsoft.com/office/drawing/2014/main" id="{EB67BC5E-E756-4144-8941-0AB89F19FEC5}"/>
                </a:ext>
              </a:extLst>
            </p:cNvPr>
            <p:cNvSpPr/>
            <p:nvPr/>
          </p:nvSpPr>
          <p:spPr>
            <a:xfrm rot="18000000" flipH="1">
              <a:off x="8082767" y="2165761"/>
              <a:ext cx="45719" cy="204841"/>
            </a:xfrm>
            <a:custGeom>
              <a:avLst/>
              <a:gdLst>
                <a:gd name="connsiteX0" fmla="*/ 0 w 50274"/>
                <a:gd name="connsiteY0" fmla="*/ 127614 h 255228"/>
                <a:gd name="connsiteX1" fmla="*/ 47889 w 50274"/>
                <a:gd name="connsiteY1" fmla="*/ 845 h 255228"/>
                <a:gd name="connsiteX2" fmla="*/ 50274 w 50274"/>
                <a:gd name="connsiteY2" fmla="*/ 0 h 255228"/>
                <a:gd name="connsiteX3" fmla="*/ 49160 w 50274"/>
                <a:gd name="connsiteY3" fmla="*/ 1706 h 255228"/>
                <a:gd name="connsiteX4" fmla="*/ 26195 w 50274"/>
                <a:gd name="connsiteY4" fmla="*/ 127615 h 255228"/>
                <a:gd name="connsiteX5" fmla="*/ 49160 w 50274"/>
                <a:gd name="connsiteY5" fmla="*/ 253524 h 255228"/>
                <a:gd name="connsiteX6" fmla="*/ 50273 w 50274"/>
                <a:gd name="connsiteY6" fmla="*/ 255228 h 255228"/>
                <a:gd name="connsiteX7" fmla="*/ 47889 w 50274"/>
                <a:gd name="connsiteY7" fmla="*/ 254383 h 255228"/>
                <a:gd name="connsiteX8" fmla="*/ 0 w 50274"/>
                <a:gd name="connsiteY8" fmla="*/ 127614 h 25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274" h="255228">
                  <a:moveTo>
                    <a:pt x="0" y="127614"/>
                  </a:moveTo>
                  <a:cubicBezTo>
                    <a:pt x="0" y="70626"/>
                    <a:pt x="19747" y="21731"/>
                    <a:pt x="47889" y="845"/>
                  </a:cubicBezTo>
                  <a:lnTo>
                    <a:pt x="50274" y="0"/>
                  </a:lnTo>
                  <a:lnTo>
                    <a:pt x="49160" y="1706"/>
                  </a:lnTo>
                  <a:cubicBezTo>
                    <a:pt x="34971" y="33929"/>
                    <a:pt x="26195" y="78444"/>
                    <a:pt x="26195" y="127615"/>
                  </a:cubicBezTo>
                  <a:cubicBezTo>
                    <a:pt x="26195" y="176785"/>
                    <a:pt x="34971" y="221301"/>
                    <a:pt x="49160" y="253524"/>
                  </a:cubicBezTo>
                  <a:lnTo>
                    <a:pt x="50273" y="255228"/>
                  </a:lnTo>
                  <a:lnTo>
                    <a:pt x="47889" y="254383"/>
                  </a:lnTo>
                  <a:cubicBezTo>
                    <a:pt x="19747" y="233498"/>
                    <a:pt x="0" y="184602"/>
                    <a:pt x="0" y="127614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80C1A417-3FAB-47F4-A594-F410CB9DF9A6}"/>
                </a:ext>
              </a:extLst>
            </p:cNvPr>
            <p:cNvGrpSpPr/>
            <p:nvPr/>
          </p:nvGrpSpPr>
          <p:grpSpPr>
            <a:xfrm>
              <a:off x="7541222" y="1790922"/>
              <a:ext cx="259442" cy="251232"/>
              <a:chOff x="7555976" y="1707356"/>
              <a:chExt cx="229934" cy="222659"/>
            </a:xfrm>
          </p:grpSpPr>
          <p:sp>
            <p:nvSpPr>
              <p:cNvPr id="451" name="月 450">
                <a:extLst>
                  <a:ext uri="{FF2B5EF4-FFF2-40B4-BE49-F238E27FC236}">
                    <a16:creationId xmlns:a16="http://schemas.microsoft.com/office/drawing/2014/main" id="{6DC5A133-7B9C-41B8-BDC1-70695071079F}"/>
                  </a:ext>
                </a:extLst>
              </p:cNvPr>
              <p:cNvSpPr/>
              <p:nvPr/>
            </p:nvSpPr>
            <p:spPr>
              <a:xfrm rot="5400000">
                <a:off x="7643644" y="1619688"/>
                <a:ext cx="54598" cy="22993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F5A65C84-F994-4599-AC46-2BA8262697C3}"/>
                  </a:ext>
                </a:extLst>
              </p:cNvPr>
              <p:cNvGrpSpPr/>
              <p:nvPr/>
            </p:nvGrpSpPr>
            <p:grpSpPr>
              <a:xfrm>
                <a:off x="7568135" y="1795463"/>
                <a:ext cx="217526" cy="134552"/>
                <a:chOff x="7542371" y="1785793"/>
                <a:chExt cx="269054" cy="186801"/>
              </a:xfrm>
            </p:grpSpPr>
            <p:sp>
              <p:nvSpPr>
                <p:cNvPr id="51" name="二等辺三角形 50">
                  <a:extLst>
                    <a:ext uri="{FF2B5EF4-FFF2-40B4-BE49-F238E27FC236}">
                      <a16:creationId xmlns:a16="http://schemas.microsoft.com/office/drawing/2014/main" id="{C02B0AAB-B2FB-493E-86B3-387C3AFE27AF}"/>
                    </a:ext>
                  </a:extLst>
                </p:cNvPr>
                <p:cNvSpPr/>
                <p:nvPr/>
              </p:nvSpPr>
              <p:spPr>
                <a:xfrm rot="18900000">
                  <a:off x="7542371" y="1785793"/>
                  <a:ext cx="45719" cy="104881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18EB1B31-F439-46EA-A824-172FD14B7C4C}"/>
                    </a:ext>
                  </a:extLst>
                </p:cNvPr>
                <p:cNvSpPr/>
                <p:nvPr/>
              </p:nvSpPr>
              <p:spPr>
                <a:xfrm>
                  <a:off x="7561437" y="1806390"/>
                  <a:ext cx="249988" cy="88675"/>
                </a:xfrm>
                <a:custGeom>
                  <a:avLst/>
                  <a:gdLst>
                    <a:gd name="connsiteX0" fmla="*/ 231456 w 462913"/>
                    <a:gd name="connsiteY0" fmla="*/ 0 h 164202"/>
                    <a:gd name="connsiteX1" fmla="*/ 459645 w 462913"/>
                    <a:gd name="connsiteY1" fmla="*/ 134222 h 164202"/>
                    <a:gd name="connsiteX2" fmla="*/ 462913 w 462913"/>
                    <a:gd name="connsiteY2" fmla="*/ 143564 h 164202"/>
                    <a:gd name="connsiteX3" fmla="*/ 459645 w 462913"/>
                    <a:gd name="connsiteY3" fmla="*/ 152906 h 164202"/>
                    <a:gd name="connsiteX4" fmla="*/ 451922 w 462913"/>
                    <a:gd name="connsiteY4" fmla="*/ 164202 h 164202"/>
                    <a:gd name="connsiteX5" fmla="*/ 422555 w 462913"/>
                    <a:gd name="connsiteY5" fmla="*/ 121249 h 164202"/>
                    <a:gd name="connsiteX6" fmla="*/ 231456 w 462913"/>
                    <a:gd name="connsiteY6" fmla="*/ 41275 h 164202"/>
                    <a:gd name="connsiteX7" fmla="*/ 40358 w 462913"/>
                    <a:gd name="connsiteY7" fmla="*/ 121249 h 164202"/>
                    <a:gd name="connsiteX8" fmla="*/ 10991 w 462913"/>
                    <a:gd name="connsiteY8" fmla="*/ 164202 h 164202"/>
                    <a:gd name="connsiteX9" fmla="*/ 3268 w 462913"/>
                    <a:gd name="connsiteY9" fmla="*/ 152906 h 164202"/>
                    <a:gd name="connsiteX10" fmla="*/ 0 w 462913"/>
                    <a:gd name="connsiteY10" fmla="*/ 143564 h 164202"/>
                    <a:gd name="connsiteX11" fmla="*/ 3268 w 462913"/>
                    <a:gd name="connsiteY11" fmla="*/ 134222 h 164202"/>
                    <a:gd name="connsiteX12" fmla="*/ 231456 w 462913"/>
                    <a:gd name="connsiteY12" fmla="*/ 0 h 164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62913" h="164202">
                      <a:moveTo>
                        <a:pt x="231456" y="0"/>
                      </a:moveTo>
                      <a:cubicBezTo>
                        <a:pt x="334036" y="0"/>
                        <a:pt x="422049" y="55346"/>
                        <a:pt x="459645" y="134222"/>
                      </a:cubicBezTo>
                      <a:lnTo>
                        <a:pt x="462913" y="143564"/>
                      </a:lnTo>
                      <a:lnTo>
                        <a:pt x="459645" y="152906"/>
                      </a:lnTo>
                      <a:lnTo>
                        <a:pt x="451922" y="164202"/>
                      </a:lnTo>
                      <a:lnTo>
                        <a:pt x="422555" y="121249"/>
                      </a:lnTo>
                      <a:cubicBezTo>
                        <a:pt x="377132" y="72407"/>
                        <a:pt x="308391" y="41275"/>
                        <a:pt x="231456" y="41275"/>
                      </a:cubicBezTo>
                      <a:cubicBezTo>
                        <a:pt x="154522" y="41275"/>
                        <a:pt x="85781" y="72407"/>
                        <a:pt x="40358" y="121249"/>
                      </a:cubicBezTo>
                      <a:lnTo>
                        <a:pt x="10991" y="164202"/>
                      </a:lnTo>
                      <a:lnTo>
                        <a:pt x="3268" y="152906"/>
                      </a:lnTo>
                      <a:lnTo>
                        <a:pt x="0" y="143564"/>
                      </a:lnTo>
                      <a:lnTo>
                        <a:pt x="3268" y="134222"/>
                      </a:lnTo>
                      <a:cubicBezTo>
                        <a:pt x="40863" y="55346"/>
                        <a:pt x="128877" y="0"/>
                        <a:pt x="23145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06AB8DC8-9F18-47CE-889A-3C5C0C0643C4}"/>
                    </a:ext>
                  </a:extLst>
                </p:cNvPr>
                <p:cNvSpPr/>
                <p:nvPr/>
              </p:nvSpPr>
              <p:spPr>
                <a:xfrm>
                  <a:off x="7561437" y="1828800"/>
                  <a:ext cx="249988" cy="143794"/>
                </a:xfrm>
                <a:custGeom>
                  <a:avLst/>
                  <a:gdLst>
                    <a:gd name="connsiteX0" fmla="*/ 231456 w 462913"/>
                    <a:gd name="connsiteY0" fmla="*/ 0 h 287128"/>
                    <a:gd name="connsiteX1" fmla="*/ 459645 w 462913"/>
                    <a:gd name="connsiteY1" fmla="*/ 134222 h 287128"/>
                    <a:gd name="connsiteX2" fmla="*/ 462913 w 462913"/>
                    <a:gd name="connsiteY2" fmla="*/ 143564 h 287128"/>
                    <a:gd name="connsiteX3" fmla="*/ 459645 w 462913"/>
                    <a:gd name="connsiteY3" fmla="*/ 152906 h 287128"/>
                    <a:gd name="connsiteX4" fmla="*/ 231456 w 462913"/>
                    <a:gd name="connsiteY4" fmla="*/ 287128 h 287128"/>
                    <a:gd name="connsiteX5" fmla="*/ 3268 w 462913"/>
                    <a:gd name="connsiteY5" fmla="*/ 152906 h 287128"/>
                    <a:gd name="connsiteX6" fmla="*/ 0 w 462913"/>
                    <a:gd name="connsiteY6" fmla="*/ 143564 h 287128"/>
                    <a:gd name="connsiteX7" fmla="*/ 3268 w 462913"/>
                    <a:gd name="connsiteY7" fmla="*/ 134222 h 287128"/>
                    <a:gd name="connsiteX8" fmla="*/ 231456 w 462913"/>
                    <a:gd name="connsiteY8" fmla="*/ 0 h 287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2913" h="287128">
                      <a:moveTo>
                        <a:pt x="231456" y="0"/>
                      </a:moveTo>
                      <a:cubicBezTo>
                        <a:pt x="334036" y="0"/>
                        <a:pt x="422049" y="55346"/>
                        <a:pt x="459645" y="134222"/>
                      </a:cubicBezTo>
                      <a:lnTo>
                        <a:pt x="462913" y="143564"/>
                      </a:lnTo>
                      <a:lnTo>
                        <a:pt x="459645" y="152906"/>
                      </a:lnTo>
                      <a:cubicBezTo>
                        <a:pt x="422049" y="231783"/>
                        <a:pt x="334036" y="287128"/>
                        <a:pt x="231456" y="287128"/>
                      </a:cubicBezTo>
                      <a:cubicBezTo>
                        <a:pt x="128877" y="287128"/>
                        <a:pt x="40863" y="231783"/>
                        <a:pt x="3268" y="152906"/>
                      </a:cubicBezTo>
                      <a:lnTo>
                        <a:pt x="0" y="143564"/>
                      </a:lnTo>
                      <a:lnTo>
                        <a:pt x="3268" y="134222"/>
                      </a:lnTo>
                      <a:cubicBezTo>
                        <a:pt x="40863" y="55346"/>
                        <a:pt x="128877" y="0"/>
                        <a:pt x="231456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CC46829A-24A7-434B-AAEF-A62C5FE2E572}"/>
                  </a:ext>
                </a:extLst>
              </p:cNvPr>
              <p:cNvSpPr/>
              <p:nvPr/>
            </p:nvSpPr>
            <p:spPr>
              <a:xfrm>
                <a:off x="7640595" y="1832849"/>
                <a:ext cx="91324" cy="9132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5" name="楕円 464">
                <a:extLst>
                  <a:ext uri="{FF2B5EF4-FFF2-40B4-BE49-F238E27FC236}">
                    <a16:creationId xmlns:a16="http://schemas.microsoft.com/office/drawing/2014/main" id="{1CBEAAE5-1466-4E96-BEFB-3F05A3FDA5FA}"/>
                  </a:ext>
                </a:extLst>
              </p:cNvPr>
              <p:cNvSpPr/>
              <p:nvPr/>
            </p:nvSpPr>
            <p:spPr>
              <a:xfrm>
                <a:off x="7663397" y="1846061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EF827212-A2FA-48F1-922A-374526C89426}"/>
                </a:ext>
              </a:extLst>
            </p:cNvPr>
            <p:cNvGrpSpPr/>
            <p:nvPr/>
          </p:nvGrpSpPr>
          <p:grpSpPr>
            <a:xfrm>
              <a:off x="8039681" y="1790922"/>
              <a:ext cx="259442" cy="251232"/>
              <a:chOff x="8054435" y="1707356"/>
              <a:chExt cx="229934" cy="222659"/>
            </a:xfrm>
          </p:grpSpPr>
          <p:sp>
            <p:nvSpPr>
              <p:cNvPr id="452" name="月 451">
                <a:extLst>
                  <a:ext uri="{FF2B5EF4-FFF2-40B4-BE49-F238E27FC236}">
                    <a16:creationId xmlns:a16="http://schemas.microsoft.com/office/drawing/2014/main" id="{B8AD5A36-2DFD-44D5-932D-45483607935D}"/>
                  </a:ext>
                </a:extLst>
              </p:cNvPr>
              <p:cNvSpPr/>
              <p:nvPr/>
            </p:nvSpPr>
            <p:spPr>
              <a:xfrm rot="5400000">
                <a:off x="8142103" y="1619688"/>
                <a:ext cx="54598" cy="22993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60" name="グループ化 459">
                <a:extLst>
                  <a:ext uri="{FF2B5EF4-FFF2-40B4-BE49-F238E27FC236}">
                    <a16:creationId xmlns:a16="http://schemas.microsoft.com/office/drawing/2014/main" id="{5AF3BC3A-6CE2-455A-97A0-540762D3645A}"/>
                  </a:ext>
                </a:extLst>
              </p:cNvPr>
              <p:cNvGrpSpPr/>
              <p:nvPr/>
            </p:nvGrpSpPr>
            <p:grpSpPr>
              <a:xfrm flipH="1">
                <a:off x="8054937" y="1795463"/>
                <a:ext cx="217526" cy="134552"/>
                <a:chOff x="7542371" y="1785793"/>
                <a:chExt cx="269054" cy="186801"/>
              </a:xfrm>
            </p:grpSpPr>
            <p:sp>
              <p:nvSpPr>
                <p:cNvPr id="461" name="二等辺三角形 460">
                  <a:extLst>
                    <a:ext uri="{FF2B5EF4-FFF2-40B4-BE49-F238E27FC236}">
                      <a16:creationId xmlns:a16="http://schemas.microsoft.com/office/drawing/2014/main" id="{57117E78-3791-46F6-B3AE-52F85195349D}"/>
                    </a:ext>
                  </a:extLst>
                </p:cNvPr>
                <p:cNvSpPr/>
                <p:nvPr/>
              </p:nvSpPr>
              <p:spPr>
                <a:xfrm rot="18900000">
                  <a:off x="7542371" y="1785793"/>
                  <a:ext cx="45719" cy="104881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2DC6FC3C-1780-44E6-9990-46756B561834}"/>
                    </a:ext>
                  </a:extLst>
                </p:cNvPr>
                <p:cNvSpPr/>
                <p:nvPr/>
              </p:nvSpPr>
              <p:spPr>
                <a:xfrm>
                  <a:off x="7561437" y="1806390"/>
                  <a:ext cx="249988" cy="88675"/>
                </a:xfrm>
                <a:custGeom>
                  <a:avLst/>
                  <a:gdLst>
                    <a:gd name="connsiteX0" fmla="*/ 231456 w 462913"/>
                    <a:gd name="connsiteY0" fmla="*/ 0 h 164202"/>
                    <a:gd name="connsiteX1" fmla="*/ 459645 w 462913"/>
                    <a:gd name="connsiteY1" fmla="*/ 134222 h 164202"/>
                    <a:gd name="connsiteX2" fmla="*/ 462913 w 462913"/>
                    <a:gd name="connsiteY2" fmla="*/ 143564 h 164202"/>
                    <a:gd name="connsiteX3" fmla="*/ 459645 w 462913"/>
                    <a:gd name="connsiteY3" fmla="*/ 152906 h 164202"/>
                    <a:gd name="connsiteX4" fmla="*/ 451922 w 462913"/>
                    <a:gd name="connsiteY4" fmla="*/ 164202 h 164202"/>
                    <a:gd name="connsiteX5" fmla="*/ 422555 w 462913"/>
                    <a:gd name="connsiteY5" fmla="*/ 121249 h 164202"/>
                    <a:gd name="connsiteX6" fmla="*/ 231456 w 462913"/>
                    <a:gd name="connsiteY6" fmla="*/ 41275 h 164202"/>
                    <a:gd name="connsiteX7" fmla="*/ 40358 w 462913"/>
                    <a:gd name="connsiteY7" fmla="*/ 121249 h 164202"/>
                    <a:gd name="connsiteX8" fmla="*/ 10991 w 462913"/>
                    <a:gd name="connsiteY8" fmla="*/ 164202 h 164202"/>
                    <a:gd name="connsiteX9" fmla="*/ 3268 w 462913"/>
                    <a:gd name="connsiteY9" fmla="*/ 152906 h 164202"/>
                    <a:gd name="connsiteX10" fmla="*/ 0 w 462913"/>
                    <a:gd name="connsiteY10" fmla="*/ 143564 h 164202"/>
                    <a:gd name="connsiteX11" fmla="*/ 3268 w 462913"/>
                    <a:gd name="connsiteY11" fmla="*/ 134222 h 164202"/>
                    <a:gd name="connsiteX12" fmla="*/ 231456 w 462913"/>
                    <a:gd name="connsiteY12" fmla="*/ 0 h 164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62913" h="164202">
                      <a:moveTo>
                        <a:pt x="231456" y="0"/>
                      </a:moveTo>
                      <a:cubicBezTo>
                        <a:pt x="334036" y="0"/>
                        <a:pt x="422049" y="55346"/>
                        <a:pt x="459645" y="134222"/>
                      </a:cubicBezTo>
                      <a:lnTo>
                        <a:pt x="462913" y="143564"/>
                      </a:lnTo>
                      <a:lnTo>
                        <a:pt x="459645" y="152906"/>
                      </a:lnTo>
                      <a:lnTo>
                        <a:pt x="451922" y="164202"/>
                      </a:lnTo>
                      <a:lnTo>
                        <a:pt x="422555" y="121249"/>
                      </a:lnTo>
                      <a:cubicBezTo>
                        <a:pt x="377132" y="72407"/>
                        <a:pt x="308391" y="41275"/>
                        <a:pt x="231456" y="41275"/>
                      </a:cubicBezTo>
                      <a:cubicBezTo>
                        <a:pt x="154522" y="41275"/>
                        <a:pt x="85781" y="72407"/>
                        <a:pt x="40358" y="121249"/>
                      </a:cubicBezTo>
                      <a:lnTo>
                        <a:pt x="10991" y="164202"/>
                      </a:lnTo>
                      <a:lnTo>
                        <a:pt x="3268" y="152906"/>
                      </a:lnTo>
                      <a:lnTo>
                        <a:pt x="0" y="143564"/>
                      </a:lnTo>
                      <a:lnTo>
                        <a:pt x="3268" y="134222"/>
                      </a:lnTo>
                      <a:cubicBezTo>
                        <a:pt x="40863" y="55346"/>
                        <a:pt x="128877" y="0"/>
                        <a:pt x="23145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3CD66221-32B0-4B0F-986B-9F50895334EA}"/>
                    </a:ext>
                  </a:extLst>
                </p:cNvPr>
                <p:cNvSpPr/>
                <p:nvPr/>
              </p:nvSpPr>
              <p:spPr>
                <a:xfrm>
                  <a:off x="7561437" y="1828800"/>
                  <a:ext cx="249988" cy="143794"/>
                </a:xfrm>
                <a:custGeom>
                  <a:avLst/>
                  <a:gdLst>
                    <a:gd name="connsiteX0" fmla="*/ 231456 w 462913"/>
                    <a:gd name="connsiteY0" fmla="*/ 0 h 287128"/>
                    <a:gd name="connsiteX1" fmla="*/ 459645 w 462913"/>
                    <a:gd name="connsiteY1" fmla="*/ 134222 h 287128"/>
                    <a:gd name="connsiteX2" fmla="*/ 462913 w 462913"/>
                    <a:gd name="connsiteY2" fmla="*/ 143564 h 287128"/>
                    <a:gd name="connsiteX3" fmla="*/ 459645 w 462913"/>
                    <a:gd name="connsiteY3" fmla="*/ 152906 h 287128"/>
                    <a:gd name="connsiteX4" fmla="*/ 231456 w 462913"/>
                    <a:gd name="connsiteY4" fmla="*/ 287128 h 287128"/>
                    <a:gd name="connsiteX5" fmla="*/ 3268 w 462913"/>
                    <a:gd name="connsiteY5" fmla="*/ 152906 h 287128"/>
                    <a:gd name="connsiteX6" fmla="*/ 0 w 462913"/>
                    <a:gd name="connsiteY6" fmla="*/ 143564 h 287128"/>
                    <a:gd name="connsiteX7" fmla="*/ 3268 w 462913"/>
                    <a:gd name="connsiteY7" fmla="*/ 134222 h 287128"/>
                    <a:gd name="connsiteX8" fmla="*/ 231456 w 462913"/>
                    <a:gd name="connsiteY8" fmla="*/ 0 h 287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2913" h="287128">
                      <a:moveTo>
                        <a:pt x="231456" y="0"/>
                      </a:moveTo>
                      <a:cubicBezTo>
                        <a:pt x="334036" y="0"/>
                        <a:pt x="422049" y="55346"/>
                        <a:pt x="459645" y="134222"/>
                      </a:cubicBezTo>
                      <a:lnTo>
                        <a:pt x="462913" y="143564"/>
                      </a:lnTo>
                      <a:lnTo>
                        <a:pt x="459645" y="152906"/>
                      </a:lnTo>
                      <a:cubicBezTo>
                        <a:pt x="422049" y="231783"/>
                        <a:pt x="334036" y="287128"/>
                        <a:pt x="231456" y="287128"/>
                      </a:cubicBezTo>
                      <a:cubicBezTo>
                        <a:pt x="128877" y="287128"/>
                        <a:pt x="40863" y="231783"/>
                        <a:pt x="3268" y="152906"/>
                      </a:cubicBezTo>
                      <a:lnTo>
                        <a:pt x="0" y="143564"/>
                      </a:lnTo>
                      <a:lnTo>
                        <a:pt x="3268" y="134222"/>
                      </a:lnTo>
                      <a:cubicBezTo>
                        <a:pt x="40863" y="55346"/>
                        <a:pt x="128877" y="0"/>
                        <a:pt x="231456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64" name="楕円 463">
                <a:extLst>
                  <a:ext uri="{FF2B5EF4-FFF2-40B4-BE49-F238E27FC236}">
                    <a16:creationId xmlns:a16="http://schemas.microsoft.com/office/drawing/2014/main" id="{75C4EA18-2AF8-4DF3-B9E8-91A1CA579435}"/>
                  </a:ext>
                </a:extLst>
              </p:cNvPr>
              <p:cNvSpPr/>
              <p:nvPr/>
            </p:nvSpPr>
            <p:spPr>
              <a:xfrm>
                <a:off x="8109702" y="1832849"/>
                <a:ext cx="91324" cy="9132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6" name="楕円 465">
                <a:extLst>
                  <a:ext uri="{FF2B5EF4-FFF2-40B4-BE49-F238E27FC236}">
                    <a16:creationId xmlns:a16="http://schemas.microsoft.com/office/drawing/2014/main" id="{6D4DD91F-0EF9-4399-A4A2-C52EF2428551}"/>
                  </a:ext>
                </a:extLst>
              </p:cNvPr>
              <p:cNvSpPr/>
              <p:nvPr/>
            </p:nvSpPr>
            <p:spPr>
              <a:xfrm>
                <a:off x="8132504" y="1846061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985B14F5-ACEF-439D-B9F4-EE7A41AB0377}"/>
                </a:ext>
              </a:extLst>
            </p:cNvPr>
            <p:cNvSpPr/>
            <p:nvPr/>
          </p:nvSpPr>
          <p:spPr>
            <a:xfrm rot="19800000">
              <a:off x="7488999" y="1585930"/>
              <a:ext cx="259161" cy="12331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7" name="楕円 466">
              <a:extLst>
                <a:ext uri="{FF2B5EF4-FFF2-40B4-BE49-F238E27FC236}">
                  <a16:creationId xmlns:a16="http://schemas.microsoft.com/office/drawing/2014/main" id="{A78D4026-D711-421C-8DC5-42BA26A82C4A}"/>
                </a:ext>
              </a:extLst>
            </p:cNvPr>
            <p:cNvSpPr/>
            <p:nvPr/>
          </p:nvSpPr>
          <p:spPr>
            <a:xfrm rot="1800000" flipH="1">
              <a:off x="8118073" y="1585930"/>
              <a:ext cx="259161" cy="12331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8" name="楕円 467">
              <a:extLst>
                <a:ext uri="{FF2B5EF4-FFF2-40B4-BE49-F238E27FC236}">
                  <a16:creationId xmlns:a16="http://schemas.microsoft.com/office/drawing/2014/main" id="{532BF365-907D-42BB-A133-98233A83617E}"/>
                </a:ext>
              </a:extLst>
            </p:cNvPr>
            <p:cNvSpPr/>
            <p:nvPr/>
          </p:nvSpPr>
          <p:spPr>
            <a:xfrm rot="20700000">
              <a:off x="7611626" y="1529229"/>
              <a:ext cx="259161" cy="12331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9" name="楕円 468">
              <a:extLst>
                <a:ext uri="{FF2B5EF4-FFF2-40B4-BE49-F238E27FC236}">
                  <a16:creationId xmlns:a16="http://schemas.microsoft.com/office/drawing/2014/main" id="{F6BEFA5B-8E3F-4038-80E2-60EAB1FA996C}"/>
                </a:ext>
              </a:extLst>
            </p:cNvPr>
            <p:cNvSpPr/>
            <p:nvPr/>
          </p:nvSpPr>
          <p:spPr>
            <a:xfrm rot="900000" flipH="1">
              <a:off x="7969131" y="1529231"/>
              <a:ext cx="259161" cy="12331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1" name="楕円 470">
              <a:extLst>
                <a:ext uri="{FF2B5EF4-FFF2-40B4-BE49-F238E27FC236}">
                  <a16:creationId xmlns:a16="http://schemas.microsoft.com/office/drawing/2014/main" id="{2127A03E-2BA4-40E1-8DC5-AADE0E64EA8F}"/>
                </a:ext>
              </a:extLst>
            </p:cNvPr>
            <p:cNvSpPr/>
            <p:nvPr/>
          </p:nvSpPr>
          <p:spPr>
            <a:xfrm flipH="1">
              <a:off x="7622213" y="1387207"/>
              <a:ext cx="593974" cy="17744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2" name="フリーフォーム: 図形 471">
              <a:extLst>
                <a:ext uri="{FF2B5EF4-FFF2-40B4-BE49-F238E27FC236}">
                  <a16:creationId xmlns:a16="http://schemas.microsoft.com/office/drawing/2014/main" id="{1AD80668-9A73-4E10-8714-2199A2DC0E46}"/>
                </a:ext>
              </a:extLst>
            </p:cNvPr>
            <p:cNvSpPr/>
            <p:nvPr/>
          </p:nvSpPr>
          <p:spPr>
            <a:xfrm>
              <a:off x="7373475" y="1233204"/>
              <a:ext cx="1087106" cy="629203"/>
            </a:xfrm>
            <a:custGeom>
              <a:avLst/>
              <a:gdLst>
                <a:gd name="connsiteX0" fmla="*/ 531822 w 1063644"/>
                <a:gd name="connsiteY0" fmla="*/ 0 h 629203"/>
                <a:gd name="connsiteX1" fmla="*/ 1063644 w 1063644"/>
                <a:gd name="connsiteY1" fmla="*/ 502141 h 629203"/>
                <a:gd name="connsiteX2" fmla="*/ 1052840 w 1063644"/>
                <a:gd name="connsiteY2" fmla="*/ 603340 h 629203"/>
                <a:gd name="connsiteX3" fmla="*/ 1044337 w 1063644"/>
                <a:gd name="connsiteY3" fmla="*/ 629203 h 629203"/>
                <a:gd name="connsiteX4" fmla="*/ 1036594 w 1063644"/>
                <a:gd name="connsiteY4" fmla="*/ 604749 h 629203"/>
                <a:gd name="connsiteX5" fmla="*/ 531822 w 1063644"/>
                <a:gd name="connsiteY5" fmla="*/ 276730 h 629203"/>
                <a:gd name="connsiteX6" fmla="*/ 27051 w 1063644"/>
                <a:gd name="connsiteY6" fmla="*/ 604749 h 629203"/>
                <a:gd name="connsiteX7" fmla="*/ 19308 w 1063644"/>
                <a:gd name="connsiteY7" fmla="*/ 629203 h 629203"/>
                <a:gd name="connsiteX8" fmla="*/ 10805 w 1063644"/>
                <a:gd name="connsiteY8" fmla="*/ 603340 h 629203"/>
                <a:gd name="connsiteX9" fmla="*/ 0 w 1063644"/>
                <a:gd name="connsiteY9" fmla="*/ 502141 h 629203"/>
                <a:gd name="connsiteX10" fmla="*/ 531822 w 1063644"/>
                <a:gd name="connsiteY10" fmla="*/ 0 h 629203"/>
                <a:gd name="connsiteX0" fmla="*/ 531822 w 1063644"/>
                <a:gd name="connsiteY0" fmla="*/ 0 h 629203"/>
                <a:gd name="connsiteX1" fmla="*/ 1063644 w 1063644"/>
                <a:gd name="connsiteY1" fmla="*/ 502141 h 629203"/>
                <a:gd name="connsiteX2" fmla="*/ 1052840 w 1063644"/>
                <a:gd name="connsiteY2" fmla="*/ 603340 h 629203"/>
                <a:gd name="connsiteX3" fmla="*/ 1044337 w 1063644"/>
                <a:gd name="connsiteY3" fmla="*/ 629203 h 629203"/>
                <a:gd name="connsiteX4" fmla="*/ 1036594 w 1063644"/>
                <a:gd name="connsiteY4" fmla="*/ 604749 h 629203"/>
                <a:gd name="connsiteX5" fmla="*/ 541141 w 1063644"/>
                <a:gd name="connsiteY5" fmla="*/ 349755 h 629203"/>
                <a:gd name="connsiteX6" fmla="*/ 27051 w 1063644"/>
                <a:gd name="connsiteY6" fmla="*/ 604749 h 629203"/>
                <a:gd name="connsiteX7" fmla="*/ 19308 w 1063644"/>
                <a:gd name="connsiteY7" fmla="*/ 629203 h 629203"/>
                <a:gd name="connsiteX8" fmla="*/ 10805 w 1063644"/>
                <a:gd name="connsiteY8" fmla="*/ 603340 h 629203"/>
                <a:gd name="connsiteX9" fmla="*/ 0 w 1063644"/>
                <a:gd name="connsiteY9" fmla="*/ 502141 h 629203"/>
                <a:gd name="connsiteX10" fmla="*/ 531822 w 1063644"/>
                <a:gd name="connsiteY10" fmla="*/ 0 h 629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63644" h="629203">
                  <a:moveTo>
                    <a:pt x="531822" y="0"/>
                  </a:moveTo>
                  <a:cubicBezTo>
                    <a:pt x="825539" y="0"/>
                    <a:pt x="1063644" y="224816"/>
                    <a:pt x="1063644" y="502141"/>
                  </a:cubicBezTo>
                  <a:cubicBezTo>
                    <a:pt x="1063644" y="536807"/>
                    <a:pt x="1059924" y="570652"/>
                    <a:pt x="1052840" y="603340"/>
                  </a:cubicBezTo>
                  <a:lnTo>
                    <a:pt x="1044337" y="629203"/>
                  </a:lnTo>
                  <a:lnTo>
                    <a:pt x="1036594" y="604749"/>
                  </a:lnTo>
                  <a:cubicBezTo>
                    <a:pt x="953430" y="411986"/>
                    <a:pt x="768057" y="349755"/>
                    <a:pt x="541141" y="349755"/>
                  </a:cubicBezTo>
                  <a:cubicBezTo>
                    <a:pt x="314226" y="349755"/>
                    <a:pt x="110215" y="411986"/>
                    <a:pt x="27051" y="604749"/>
                  </a:cubicBezTo>
                  <a:lnTo>
                    <a:pt x="19308" y="629203"/>
                  </a:lnTo>
                  <a:lnTo>
                    <a:pt x="10805" y="603340"/>
                  </a:lnTo>
                  <a:cubicBezTo>
                    <a:pt x="3721" y="570652"/>
                    <a:pt x="0" y="536807"/>
                    <a:pt x="0" y="502141"/>
                  </a:cubicBezTo>
                  <a:cubicBezTo>
                    <a:pt x="0" y="224816"/>
                    <a:pt x="238105" y="0"/>
                    <a:pt x="531822" y="0"/>
                  </a:cubicBezTo>
                  <a:close/>
                </a:path>
              </a:pathLst>
            </a:custGeom>
            <a:solidFill>
              <a:srgbClr val="33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73DCA531-9392-416D-BDD2-31857641EAA7}"/>
              </a:ext>
            </a:extLst>
          </p:cNvPr>
          <p:cNvGrpSpPr/>
          <p:nvPr/>
        </p:nvGrpSpPr>
        <p:grpSpPr>
          <a:xfrm>
            <a:off x="1429481" y="1211272"/>
            <a:ext cx="1204729" cy="2331997"/>
            <a:chOff x="1429481" y="1211272"/>
            <a:chExt cx="1204729" cy="2331997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FC6B4667-CCA4-42EC-A3DE-535D259CA833}"/>
                </a:ext>
              </a:extLst>
            </p:cNvPr>
            <p:cNvGrpSpPr/>
            <p:nvPr/>
          </p:nvGrpSpPr>
          <p:grpSpPr>
            <a:xfrm>
              <a:off x="1440974" y="1211272"/>
              <a:ext cx="1193236" cy="2331997"/>
              <a:chOff x="1440974" y="1211272"/>
              <a:chExt cx="1193236" cy="2331997"/>
            </a:xfrm>
          </p:grpSpPr>
          <p:grpSp>
            <p:nvGrpSpPr>
              <p:cNvPr id="532" name="グループ化 531">
                <a:extLst>
                  <a:ext uri="{FF2B5EF4-FFF2-40B4-BE49-F238E27FC236}">
                    <a16:creationId xmlns:a16="http://schemas.microsoft.com/office/drawing/2014/main" id="{0FB7458A-8D2F-4DEB-93C9-5D917973A38B}"/>
                  </a:ext>
                </a:extLst>
              </p:cNvPr>
              <p:cNvGrpSpPr/>
              <p:nvPr/>
            </p:nvGrpSpPr>
            <p:grpSpPr>
              <a:xfrm rot="16200000" flipH="1">
                <a:off x="1552549" y="2274879"/>
                <a:ext cx="296112" cy="296112"/>
                <a:chOff x="6070600" y="2196792"/>
                <a:chExt cx="296112" cy="296112"/>
              </a:xfrm>
              <a:solidFill>
                <a:srgbClr val="FFCC00"/>
              </a:solidFill>
            </p:grpSpPr>
            <p:sp>
              <p:nvSpPr>
                <p:cNvPr id="533" name="涙形 532">
                  <a:extLst>
                    <a:ext uri="{FF2B5EF4-FFF2-40B4-BE49-F238E27FC236}">
                      <a16:creationId xmlns:a16="http://schemas.microsoft.com/office/drawing/2014/main" id="{934C4F6C-8567-471E-8B9D-52275EC9AF49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4" name="涙形 533">
                  <a:extLst>
                    <a:ext uri="{FF2B5EF4-FFF2-40B4-BE49-F238E27FC236}">
                      <a16:creationId xmlns:a16="http://schemas.microsoft.com/office/drawing/2014/main" id="{9F717103-80C0-47B0-9046-E65FD4DF4696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35" name="グループ化 534">
                <a:extLst>
                  <a:ext uri="{FF2B5EF4-FFF2-40B4-BE49-F238E27FC236}">
                    <a16:creationId xmlns:a16="http://schemas.microsoft.com/office/drawing/2014/main" id="{2B9F3CD5-52BC-444A-BEEA-7F3EB046F20F}"/>
                  </a:ext>
                </a:extLst>
              </p:cNvPr>
              <p:cNvGrpSpPr/>
              <p:nvPr/>
            </p:nvGrpSpPr>
            <p:grpSpPr>
              <a:xfrm rot="5400000">
                <a:off x="2200646" y="2274879"/>
                <a:ext cx="296112" cy="296112"/>
                <a:chOff x="6070600" y="2196792"/>
                <a:chExt cx="296112" cy="296112"/>
              </a:xfrm>
              <a:solidFill>
                <a:srgbClr val="FFCC00"/>
              </a:solidFill>
            </p:grpSpPr>
            <p:sp>
              <p:nvSpPr>
                <p:cNvPr id="536" name="涙形 535">
                  <a:extLst>
                    <a:ext uri="{FF2B5EF4-FFF2-40B4-BE49-F238E27FC236}">
                      <a16:creationId xmlns:a16="http://schemas.microsoft.com/office/drawing/2014/main" id="{6CACCCE5-06FD-4916-BACA-EEA32A0541A2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7" name="涙形 536">
                  <a:extLst>
                    <a:ext uri="{FF2B5EF4-FFF2-40B4-BE49-F238E27FC236}">
                      <a16:creationId xmlns:a16="http://schemas.microsoft.com/office/drawing/2014/main" id="{B001B4E3-6381-41E5-B4DB-F2B2B7EA5C30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38" name="グループ化 537">
                <a:extLst>
                  <a:ext uri="{FF2B5EF4-FFF2-40B4-BE49-F238E27FC236}">
                    <a16:creationId xmlns:a16="http://schemas.microsoft.com/office/drawing/2014/main" id="{7013DA5B-5031-47C6-AF17-85A9E73736D5}"/>
                  </a:ext>
                </a:extLst>
              </p:cNvPr>
              <p:cNvGrpSpPr/>
              <p:nvPr/>
            </p:nvGrpSpPr>
            <p:grpSpPr>
              <a:xfrm>
                <a:off x="1440974" y="1489774"/>
                <a:ext cx="1193236" cy="656581"/>
                <a:chOff x="4376033" y="1381139"/>
                <a:chExt cx="1193236" cy="656581"/>
              </a:xfrm>
              <a:solidFill>
                <a:srgbClr val="FFCC00"/>
              </a:solidFill>
            </p:grpSpPr>
            <p:sp>
              <p:nvSpPr>
                <p:cNvPr id="539" name="四角形: 角を丸くする 538">
                  <a:extLst>
                    <a:ext uri="{FF2B5EF4-FFF2-40B4-BE49-F238E27FC236}">
                      <a16:creationId xmlns:a16="http://schemas.microsoft.com/office/drawing/2014/main" id="{85B946AD-24B1-4F8D-B4E1-E337748EEAF7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0" name="四角形: 角を丸くする 539">
                  <a:extLst>
                    <a:ext uri="{FF2B5EF4-FFF2-40B4-BE49-F238E27FC236}">
                      <a16:creationId xmlns:a16="http://schemas.microsoft.com/office/drawing/2014/main" id="{D4338E69-4B9A-4FCB-A5C1-260EDDADBFAE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41" name="片側の 2 つの角を丸めた四角形 144">
                <a:extLst>
                  <a:ext uri="{FF2B5EF4-FFF2-40B4-BE49-F238E27FC236}">
                    <a16:creationId xmlns:a16="http://schemas.microsoft.com/office/drawing/2014/main" id="{CEF662DA-D5D2-402F-9FD5-62846ABBD62D}"/>
                  </a:ext>
                </a:extLst>
              </p:cNvPr>
              <p:cNvSpPr/>
              <p:nvPr/>
            </p:nvSpPr>
            <p:spPr>
              <a:xfrm>
                <a:off x="1596883" y="2549525"/>
                <a:ext cx="840158" cy="993744"/>
              </a:xfrm>
              <a:prstGeom prst="round2SameRect">
                <a:avLst>
                  <a:gd name="adj1" fmla="val 39895"/>
                  <a:gd name="adj2" fmla="val 0"/>
                </a:avLst>
              </a:prstGeom>
              <a:pattFill prst="plaid">
                <a:fgClr>
                  <a:srgbClr val="FF99CC"/>
                </a:fgClr>
                <a:bgClr>
                  <a:srgbClr val="FFCC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1C91E195-A0FE-4C8F-8458-E57D7B3A3C20}"/>
                  </a:ext>
                </a:extLst>
              </p:cNvPr>
              <p:cNvSpPr/>
              <p:nvPr/>
            </p:nvSpPr>
            <p:spPr>
              <a:xfrm>
                <a:off x="1835248" y="2340367"/>
                <a:ext cx="382718" cy="34437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5992" h="35159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51598"/>
                      <a:pt x="262996" y="351598"/>
                    </a:cubicBezTo>
                    <a:cubicBezTo>
                      <a:pt x="117747" y="351598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4" name="台形 543">
                <a:extLst>
                  <a:ext uri="{FF2B5EF4-FFF2-40B4-BE49-F238E27FC236}">
                    <a16:creationId xmlns:a16="http://schemas.microsoft.com/office/drawing/2014/main" id="{F38CEC06-CB50-4DF6-9A88-38E800859EC1}"/>
                  </a:ext>
                </a:extLst>
              </p:cNvPr>
              <p:cNvSpPr/>
              <p:nvPr/>
            </p:nvSpPr>
            <p:spPr>
              <a:xfrm>
                <a:off x="1729281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CC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5" name="台形 544">
                <a:extLst>
                  <a:ext uri="{FF2B5EF4-FFF2-40B4-BE49-F238E27FC236}">
                    <a16:creationId xmlns:a16="http://schemas.microsoft.com/office/drawing/2014/main" id="{D29A9131-9D06-4407-A173-F7A776950BD4}"/>
                  </a:ext>
                </a:extLst>
              </p:cNvPr>
              <p:cNvSpPr/>
              <p:nvPr/>
            </p:nvSpPr>
            <p:spPr>
              <a:xfrm>
                <a:off x="2212513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CC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6" name="台形 545">
                <a:extLst>
                  <a:ext uri="{FF2B5EF4-FFF2-40B4-BE49-F238E27FC236}">
                    <a16:creationId xmlns:a16="http://schemas.microsoft.com/office/drawing/2014/main" id="{7827415D-CAC2-4F8C-9D01-BE02D842BDF1}"/>
                  </a:ext>
                </a:extLst>
              </p:cNvPr>
              <p:cNvSpPr/>
              <p:nvPr/>
            </p:nvSpPr>
            <p:spPr>
              <a:xfrm>
                <a:off x="1619843" y="2854448"/>
                <a:ext cx="810054" cy="688821"/>
              </a:xfrm>
              <a:prstGeom prst="trapezoid">
                <a:avLst>
                  <a:gd name="adj" fmla="val 15364"/>
                </a:avLst>
              </a:prstGeom>
              <a:solidFill>
                <a:srgbClr val="FFCC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F3CF399A-F68D-478C-85F9-C036D5C456DB}"/>
                  </a:ext>
                </a:extLst>
              </p:cNvPr>
              <p:cNvSpPr/>
              <p:nvPr/>
            </p:nvSpPr>
            <p:spPr>
              <a:xfrm>
                <a:off x="1701273" y="2538038"/>
                <a:ext cx="650667" cy="227586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0667" h="227586">
                    <a:moveTo>
                      <a:pt x="203612" y="1063"/>
                    </a:moveTo>
                    <a:cubicBezTo>
                      <a:pt x="215524" y="3119"/>
                      <a:pt x="226219" y="8104"/>
                      <a:pt x="232873" y="15528"/>
                    </a:cubicBezTo>
                    <a:lnTo>
                      <a:pt x="325334" y="118706"/>
                    </a:lnTo>
                    <a:lnTo>
                      <a:pt x="417794" y="15529"/>
                    </a:lnTo>
                    <a:cubicBezTo>
                      <a:pt x="424448" y="8105"/>
                      <a:pt x="435143" y="3120"/>
                      <a:pt x="447056" y="1064"/>
                    </a:cubicBezTo>
                    <a:cubicBezTo>
                      <a:pt x="458970" y="-993"/>
                      <a:pt x="472100" y="-121"/>
                      <a:pt x="483624" y="4166"/>
                    </a:cubicBezTo>
                    <a:lnTo>
                      <a:pt x="650560" y="66260"/>
                    </a:lnTo>
                    <a:cubicBezTo>
                      <a:pt x="654288" y="103497"/>
                      <a:pt x="560194" y="214952"/>
                      <a:pt x="505989" y="227586"/>
                    </a:cubicBezTo>
                    <a:lnTo>
                      <a:pt x="325333" y="142065"/>
                    </a:lnTo>
                    <a:lnTo>
                      <a:pt x="144678" y="227585"/>
                    </a:lnTo>
                    <a:cubicBezTo>
                      <a:pt x="90474" y="214951"/>
                      <a:pt x="-3621" y="103496"/>
                      <a:pt x="107" y="66259"/>
                    </a:cubicBezTo>
                    <a:lnTo>
                      <a:pt x="167043" y="4165"/>
                    </a:lnTo>
                    <a:cubicBezTo>
                      <a:pt x="178567" y="-122"/>
                      <a:pt x="191699" y="-994"/>
                      <a:pt x="203612" y="1063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8" name="楕円 547">
                <a:extLst>
                  <a:ext uri="{FF2B5EF4-FFF2-40B4-BE49-F238E27FC236}">
                    <a16:creationId xmlns:a16="http://schemas.microsoft.com/office/drawing/2014/main" id="{59A9BB0C-390D-487B-93E9-1F151A064C08}"/>
                  </a:ext>
                </a:extLst>
              </p:cNvPr>
              <p:cNvSpPr/>
              <p:nvPr/>
            </p:nvSpPr>
            <p:spPr>
              <a:xfrm>
                <a:off x="1995980" y="2733779"/>
                <a:ext cx="57680" cy="5975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50" name="グループ化 549">
                <a:extLst>
                  <a:ext uri="{FF2B5EF4-FFF2-40B4-BE49-F238E27FC236}">
                    <a16:creationId xmlns:a16="http://schemas.microsoft.com/office/drawing/2014/main" id="{4C51C196-3C2A-45B0-A3B7-CA9289B94AC7}"/>
                  </a:ext>
                </a:extLst>
              </p:cNvPr>
              <p:cNvGrpSpPr/>
              <p:nvPr/>
            </p:nvGrpSpPr>
            <p:grpSpPr>
              <a:xfrm flipH="1">
                <a:off x="2148836" y="2770817"/>
                <a:ext cx="456180" cy="755996"/>
                <a:chOff x="5845340" y="2770817"/>
                <a:chExt cx="456180" cy="755996"/>
              </a:xfrm>
              <a:pattFill prst="plaid">
                <a:fgClr>
                  <a:srgbClr val="FF99CC"/>
                </a:fgClr>
                <a:bgClr>
                  <a:srgbClr val="FFCCFF"/>
                </a:bgClr>
              </a:pattFill>
            </p:grpSpPr>
            <p:sp>
              <p:nvSpPr>
                <p:cNvPr id="551" name="四角形: 角を丸くする 8">
                  <a:extLst>
                    <a:ext uri="{FF2B5EF4-FFF2-40B4-BE49-F238E27FC236}">
                      <a16:creationId xmlns:a16="http://schemas.microsoft.com/office/drawing/2014/main" id="{72A9D2A7-1D15-4032-A5B1-EB777F132910}"/>
                    </a:ext>
                  </a:extLst>
                </p:cNvPr>
                <p:cNvSpPr/>
                <p:nvPr/>
              </p:nvSpPr>
              <p:spPr>
                <a:xfrm rot="1501048">
                  <a:off x="5899200" y="2770817"/>
                  <a:ext cx="193907" cy="611509"/>
                </a:xfrm>
                <a:custGeom>
                  <a:avLst/>
                  <a:gdLst>
                    <a:gd name="connsiteX0" fmla="*/ 0 w 193907"/>
                    <a:gd name="connsiteY0" fmla="*/ 96954 h 708462"/>
                    <a:gd name="connsiteX1" fmla="*/ 96954 w 193907"/>
                    <a:gd name="connsiteY1" fmla="*/ 0 h 708462"/>
                    <a:gd name="connsiteX2" fmla="*/ 96954 w 193907"/>
                    <a:gd name="connsiteY2" fmla="*/ 0 h 708462"/>
                    <a:gd name="connsiteX3" fmla="*/ 193908 w 193907"/>
                    <a:gd name="connsiteY3" fmla="*/ 96954 h 708462"/>
                    <a:gd name="connsiteX4" fmla="*/ 193907 w 193907"/>
                    <a:gd name="connsiteY4" fmla="*/ 611509 h 708462"/>
                    <a:gd name="connsiteX5" fmla="*/ 96953 w 193907"/>
                    <a:gd name="connsiteY5" fmla="*/ 708463 h 708462"/>
                    <a:gd name="connsiteX6" fmla="*/ 96954 w 193907"/>
                    <a:gd name="connsiteY6" fmla="*/ 708462 h 708462"/>
                    <a:gd name="connsiteX7" fmla="*/ 0 w 193907"/>
                    <a:gd name="connsiteY7" fmla="*/ 611508 h 708462"/>
                    <a:gd name="connsiteX8" fmla="*/ 0 w 193907"/>
                    <a:gd name="connsiteY8" fmla="*/ 96954 h 708462"/>
                    <a:gd name="connsiteX0" fmla="*/ 0 w 193908"/>
                    <a:gd name="connsiteY0" fmla="*/ 96954 h 708463"/>
                    <a:gd name="connsiteX1" fmla="*/ 96954 w 193908"/>
                    <a:gd name="connsiteY1" fmla="*/ 0 h 708463"/>
                    <a:gd name="connsiteX2" fmla="*/ 193908 w 193908"/>
                    <a:gd name="connsiteY2" fmla="*/ 96954 h 708463"/>
                    <a:gd name="connsiteX3" fmla="*/ 193907 w 193908"/>
                    <a:gd name="connsiteY3" fmla="*/ 611509 h 708463"/>
                    <a:gd name="connsiteX4" fmla="*/ 96953 w 193908"/>
                    <a:gd name="connsiteY4" fmla="*/ 708463 h 708463"/>
                    <a:gd name="connsiteX5" fmla="*/ 96954 w 193908"/>
                    <a:gd name="connsiteY5" fmla="*/ 708462 h 708463"/>
                    <a:gd name="connsiteX6" fmla="*/ 0 w 193908"/>
                    <a:gd name="connsiteY6" fmla="*/ 611508 h 708463"/>
                    <a:gd name="connsiteX7" fmla="*/ 0 w 193908"/>
                    <a:gd name="connsiteY7" fmla="*/ 96954 h 708463"/>
                    <a:gd name="connsiteX0" fmla="*/ 96954 w 193908"/>
                    <a:gd name="connsiteY0" fmla="*/ 0 h 708463"/>
                    <a:gd name="connsiteX1" fmla="*/ 193908 w 193908"/>
                    <a:gd name="connsiteY1" fmla="*/ 96954 h 708463"/>
                    <a:gd name="connsiteX2" fmla="*/ 193907 w 193908"/>
                    <a:gd name="connsiteY2" fmla="*/ 611509 h 708463"/>
                    <a:gd name="connsiteX3" fmla="*/ 96953 w 193908"/>
                    <a:gd name="connsiteY3" fmla="*/ 708463 h 708463"/>
                    <a:gd name="connsiteX4" fmla="*/ 96954 w 193908"/>
                    <a:gd name="connsiteY4" fmla="*/ 708462 h 708463"/>
                    <a:gd name="connsiteX5" fmla="*/ 0 w 193908"/>
                    <a:gd name="connsiteY5" fmla="*/ 611508 h 708463"/>
                    <a:gd name="connsiteX6" fmla="*/ 0 w 193908"/>
                    <a:gd name="connsiteY6" fmla="*/ 96954 h 708463"/>
                    <a:gd name="connsiteX7" fmla="*/ 188394 w 193908"/>
                    <a:gd name="connsiteY7" fmla="*/ 91440 h 708463"/>
                    <a:gd name="connsiteX0" fmla="*/ 193908 w 193908"/>
                    <a:gd name="connsiteY0" fmla="*/ 58607 h 670116"/>
                    <a:gd name="connsiteX1" fmla="*/ 193907 w 193908"/>
                    <a:gd name="connsiteY1" fmla="*/ 573162 h 670116"/>
                    <a:gd name="connsiteX2" fmla="*/ 96953 w 193908"/>
                    <a:gd name="connsiteY2" fmla="*/ 670116 h 670116"/>
                    <a:gd name="connsiteX3" fmla="*/ 96954 w 193908"/>
                    <a:gd name="connsiteY3" fmla="*/ 670115 h 670116"/>
                    <a:gd name="connsiteX4" fmla="*/ 0 w 193908"/>
                    <a:gd name="connsiteY4" fmla="*/ 573161 h 670116"/>
                    <a:gd name="connsiteX5" fmla="*/ 0 w 193908"/>
                    <a:gd name="connsiteY5" fmla="*/ 58607 h 670116"/>
                    <a:gd name="connsiteX6" fmla="*/ 188394 w 193908"/>
                    <a:gd name="connsiteY6" fmla="*/ 53093 h 670116"/>
                    <a:gd name="connsiteX0" fmla="*/ 193908 w 193908"/>
                    <a:gd name="connsiteY0" fmla="*/ 0 h 611509"/>
                    <a:gd name="connsiteX1" fmla="*/ 193907 w 193908"/>
                    <a:gd name="connsiteY1" fmla="*/ 514555 h 611509"/>
                    <a:gd name="connsiteX2" fmla="*/ 96953 w 193908"/>
                    <a:gd name="connsiteY2" fmla="*/ 611509 h 611509"/>
                    <a:gd name="connsiteX3" fmla="*/ 96954 w 193908"/>
                    <a:gd name="connsiteY3" fmla="*/ 611508 h 611509"/>
                    <a:gd name="connsiteX4" fmla="*/ 0 w 193908"/>
                    <a:gd name="connsiteY4" fmla="*/ 514554 h 611509"/>
                    <a:gd name="connsiteX5" fmla="*/ 0 w 193908"/>
                    <a:gd name="connsiteY5" fmla="*/ 0 h 611509"/>
                    <a:gd name="connsiteX0" fmla="*/ 193908 w 195377"/>
                    <a:gd name="connsiteY0" fmla="*/ 0 h 611509"/>
                    <a:gd name="connsiteX1" fmla="*/ 193907 w 195377"/>
                    <a:gd name="connsiteY1" fmla="*/ 514555 h 611509"/>
                    <a:gd name="connsiteX2" fmla="*/ 96953 w 195377"/>
                    <a:gd name="connsiteY2" fmla="*/ 611509 h 611509"/>
                    <a:gd name="connsiteX3" fmla="*/ 96954 w 195377"/>
                    <a:gd name="connsiteY3" fmla="*/ 611508 h 611509"/>
                    <a:gd name="connsiteX4" fmla="*/ 0 w 195377"/>
                    <a:gd name="connsiteY4" fmla="*/ 514554 h 611509"/>
                    <a:gd name="connsiteX5" fmla="*/ 0 w 195377"/>
                    <a:gd name="connsiteY5" fmla="*/ 0 h 611509"/>
                    <a:gd name="connsiteX0" fmla="*/ 171756 w 196825"/>
                    <a:gd name="connsiteY0" fmla="*/ 189028 h 611509"/>
                    <a:gd name="connsiteX1" fmla="*/ 193907 w 196825"/>
                    <a:gd name="connsiteY1" fmla="*/ 514555 h 611509"/>
                    <a:gd name="connsiteX2" fmla="*/ 96953 w 196825"/>
                    <a:gd name="connsiteY2" fmla="*/ 611509 h 611509"/>
                    <a:gd name="connsiteX3" fmla="*/ 96954 w 196825"/>
                    <a:gd name="connsiteY3" fmla="*/ 611508 h 611509"/>
                    <a:gd name="connsiteX4" fmla="*/ 0 w 196825"/>
                    <a:gd name="connsiteY4" fmla="*/ 514554 h 611509"/>
                    <a:gd name="connsiteX5" fmla="*/ 0 w 196825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3907" h="611509">
                      <a:moveTo>
                        <a:pt x="187007" y="334324"/>
                      </a:moveTo>
                      <a:lnTo>
                        <a:pt x="193907" y="514555"/>
                      </a:lnTo>
                      <a:cubicBezTo>
                        <a:pt x="181440" y="584969"/>
                        <a:pt x="150499" y="611509"/>
                        <a:pt x="96953" y="611509"/>
                      </a:cubicBezTo>
                      <a:lnTo>
                        <a:pt x="96954" y="611508"/>
                      </a:lnTo>
                      <a:cubicBezTo>
                        <a:pt x="43408" y="611508"/>
                        <a:pt x="0" y="568100"/>
                        <a:pt x="0" y="514554"/>
                      </a:cubicBezTo>
                      <a:lnTo>
                        <a:pt x="0" y="0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F830794A-B73C-4ECB-8D26-9537726C2CA3}"/>
                    </a:ext>
                  </a:extLst>
                </p:cNvPr>
                <p:cNvSpPr/>
                <p:nvPr/>
              </p:nvSpPr>
              <p:spPr>
                <a:xfrm rot="18870612">
                  <a:off x="5974638" y="3199931"/>
                  <a:ext cx="197584" cy="456180"/>
                </a:xfrm>
                <a:custGeom>
                  <a:avLst/>
                  <a:gdLst>
                    <a:gd name="connsiteX0" fmla="*/ 169091 w 198102"/>
                    <a:gd name="connsiteY0" fmla="*/ 29012 h 592561"/>
                    <a:gd name="connsiteX1" fmla="*/ 198102 w 198102"/>
                    <a:gd name="connsiteY1" fmla="*/ 99051 h 592561"/>
                    <a:gd name="connsiteX2" fmla="*/ 198102 w 198102"/>
                    <a:gd name="connsiteY2" fmla="*/ 592561 h 592561"/>
                    <a:gd name="connsiteX3" fmla="*/ 0 w 198102"/>
                    <a:gd name="connsiteY3" fmla="*/ 391043 h 592561"/>
                    <a:gd name="connsiteX4" fmla="*/ 0 w 198102"/>
                    <a:gd name="connsiteY4" fmla="*/ 99051 h 592561"/>
                    <a:gd name="connsiteX5" fmla="*/ 99051 w 198102"/>
                    <a:gd name="connsiteY5" fmla="*/ 0 h 592561"/>
                    <a:gd name="connsiteX6" fmla="*/ 169091 w 198102"/>
                    <a:gd name="connsiteY6" fmla="*/ 29012 h 592561"/>
                    <a:gd name="connsiteX0" fmla="*/ 169091 w 260531"/>
                    <a:gd name="connsiteY0" fmla="*/ 29012 h 592561"/>
                    <a:gd name="connsiteX1" fmla="*/ 198102 w 260531"/>
                    <a:gd name="connsiteY1" fmla="*/ 99051 h 592561"/>
                    <a:gd name="connsiteX2" fmla="*/ 198102 w 260531"/>
                    <a:gd name="connsiteY2" fmla="*/ 592561 h 592561"/>
                    <a:gd name="connsiteX3" fmla="*/ 0 w 260531"/>
                    <a:gd name="connsiteY3" fmla="*/ 391043 h 592561"/>
                    <a:gd name="connsiteX4" fmla="*/ 0 w 260531"/>
                    <a:gd name="connsiteY4" fmla="*/ 99051 h 592561"/>
                    <a:gd name="connsiteX5" fmla="*/ 99051 w 260531"/>
                    <a:gd name="connsiteY5" fmla="*/ 0 h 592561"/>
                    <a:gd name="connsiteX6" fmla="*/ 260531 w 260531"/>
                    <a:gd name="connsiteY6" fmla="*/ 120452 h 592561"/>
                    <a:gd name="connsiteX0" fmla="*/ 169091 w 198102"/>
                    <a:gd name="connsiteY0" fmla="*/ 29012 h 592561"/>
                    <a:gd name="connsiteX1" fmla="*/ 198102 w 198102"/>
                    <a:gd name="connsiteY1" fmla="*/ 99051 h 592561"/>
                    <a:gd name="connsiteX2" fmla="*/ 198102 w 198102"/>
                    <a:gd name="connsiteY2" fmla="*/ 592561 h 592561"/>
                    <a:gd name="connsiteX3" fmla="*/ 0 w 198102"/>
                    <a:gd name="connsiteY3" fmla="*/ 391043 h 592561"/>
                    <a:gd name="connsiteX4" fmla="*/ 0 w 198102"/>
                    <a:gd name="connsiteY4" fmla="*/ 99051 h 592561"/>
                    <a:gd name="connsiteX5" fmla="*/ 99051 w 198102"/>
                    <a:gd name="connsiteY5" fmla="*/ 0 h 592561"/>
                    <a:gd name="connsiteX0" fmla="*/ 198102 w 198102"/>
                    <a:gd name="connsiteY0" fmla="*/ 99051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0964 w 198102"/>
                    <a:gd name="connsiteY0" fmla="*/ 146138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7584 w 198102"/>
                    <a:gd name="connsiteY0" fmla="*/ 159666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7584 w 198102"/>
                    <a:gd name="connsiteY0" fmla="*/ 166401 h 599296"/>
                    <a:gd name="connsiteX1" fmla="*/ 198102 w 198102"/>
                    <a:gd name="connsiteY1" fmla="*/ 599296 h 599296"/>
                    <a:gd name="connsiteX2" fmla="*/ 0 w 198102"/>
                    <a:gd name="connsiteY2" fmla="*/ 397778 h 599296"/>
                    <a:gd name="connsiteX3" fmla="*/ 0 w 198102"/>
                    <a:gd name="connsiteY3" fmla="*/ 105786 h 599296"/>
                    <a:gd name="connsiteX4" fmla="*/ 99110 w 198102"/>
                    <a:gd name="connsiteY4" fmla="*/ 0 h 599296"/>
                    <a:gd name="connsiteX0" fmla="*/ 197584 w 198102"/>
                    <a:gd name="connsiteY0" fmla="*/ 166401 h 599296"/>
                    <a:gd name="connsiteX1" fmla="*/ 198102 w 198102"/>
                    <a:gd name="connsiteY1" fmla="*/ 599296 h 599296"/>
                    <a:gd name="connsiteX2" fmla="*/ 0 w 198102"/>
                    <a:gd name="connsiteY2" fmla="*/ 397778 h 599296"/>
                    <a:gd name="connsiteX3" fmla="*/ 0 w 198102"/>
                    <a:gd name="connsiteY3" fmla="*/ 105786 h 599296"/>
                    <a:gd name="connsiteX4" fmla="*/ 99110 w 198102"/>
                    <a:gd name="connsiteY4" fmla="*/ 0 h 599296"/>
                    <a:gd name="connsiteX0" fmla="*/ 197584 w 198102"/>
                    <a:gd name="connsiteY0" fmla="*/ 60615 h 493510"/>
                    <a:gd name="connsiteX1" fmla="*/ 198102 w 198102"/>
                    <a:gd name="connsiteY1" fmla="*/ 493510 h 493510"/>
                    <a:gd name="connsiteX2" fmla="*/ 0 w 198102"/>
                    <a:gd name="connsiteY2" fmla="*/ 291992 h 493510"/>
                    <a:gd name="connsiteX3" fmla="*/ 0 w 198102"/>
                    <a:gd name="connsiteY3" fmla="*/ 0 h 493510"/>
                    <a:gd name="connsiteX0" fmla="*/ 197584 w 197584"/>
                    <a:gd name="connsiteY0" fmla="*/ 60615 h 456180"/>
                    <a:gd name="connsiteX1" fmla="*/ 164745 w 197584"/>
                    <a:gd name="connsiteY1" fmla="*/ 456180 h 456180"/>
                    <a:gd name="connsiteX2" fmla="*/ 0 w 197584"/>
                    <a:gd name="connsiteY2" fmla="*/ 291992 h 456180"/>
                    <a:gd name="connsiteX3" fmla="*/ 0 w 197584"/>
                    <a:gd name="connsiteY3" fmla="*/ 0 h 456180"/>
                    <a:gd name="connsiteX0" fmla="*/ 197584 w 197584"/>
                    <a:gd name="connsiteY0" fmla="*/ 60615 h 456180"/>
                    <a:gd name="connsiteX1" fmla="*/ 164745 w 197584"/>
                    <a:gd name="connsiteY1" fmla="*/ 456180 h 456180"/>
                    <a:gd name="connsiteX2" fmla="*/ 0 w 197584"/>
                    <a:gd name="connsiteY2" fmla="*/ 291992 h 456180"/>
                    <a:gd name="connsiteX3" fmla="*/ 0 w 197584"/>
                    <a:gd name="connsiteY3" fmla="*/ 0 h 456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7584" h="456180">
                      <a:moveTo>
                        <a:pt x="197584" y="60615"/>
                      </a:moveTo>
                      <a:lnTo>
                        <a:pt x="164745" y="456180"/>
                      </a:lnTo>
                      <a:lnTo>
                        <a:pt x="0" y="291992"/>
                      </a:lnTo>
                      <a:lnTo>
                        <a:pt x="0" y="0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54" name="グループ化 553">
                <a:extLst>
                  <a:ext uri="{FF2B5EF4-FFF2-40B4-BE49-F238E27FC236}">
                    <a16:creationId xmlns:a16="http://schemas.microsoft.com/office/drawing/2014/main" id="{2A3B8A53-CCC5-48C8-AD6F-9EEB4E546B78}"/>
                  </a:ext>
                </a:extLst>
              </p:cNvPr>
              <p:cNvGrpSpPr/>
              <p:nvPr/>
            </p:nvGrpSpPr>
            <p:grpSpPr>
              <a:xfrm>
                <a:off x="1461845" y="1226117"/>
                <a:ext cx="1138490" cy="1298916"/>
                <a:chOff x="772520" y="601639"/>
                <a:chExt cx="1138490" cy="1298916"/>
              </a:xfrm>
            </p:grpSpPr>
            <p:sp>
              <p:nvSpPr>
                <p:cNvPr id="555" name="月 554">
                  <a:extLst>
                    <a:ext uri="{FF2B5EF4-FFF2-40B4-BE49-F238E27FC236}">
                      <a16:creationId xmlns:a16="http://schemas.microsoft.com/office/drawing/2014/main" id="{D0182F1D-9423-4CFB-974C-6B51CED1FC98}"/>
                    </a:ext>
                  </a:extLst>
                </p:cNvPr>
                <p:cNvSpPr/>
                <p:nvPr/>
              </p:nvSpPr>
              <p:spPr>
                <a:xfrm flipH="1">
                  <a:off x="1707357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6" name="月 555">
                  <a:extLst>
                    <a:ext uri="{FF2B5EF4-FFF2-40B4-BE49-F238E27FC236}">
                      <a16:creationId xmlns:a16="http://schemas.microsoft.com/office/drawing/2014/main" id="{CB86FA18-C877-41A4-AB1E-082B4BABB9AA}"/>
                    </a:ext>
                  </a:extLst>
                </p:cNvPr>
                <p:cNvSpPr/>
                <p:nvPr/>
              </p:nvSpPr>
              <p:spPr>
                <a:xfrm>
                  <a:off x="893546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0A45D43D-A25A-43F6-A106-BC127C6E969A}"/>
                    </a:ext>
                  </a:extLst>
                </p:cNvPr>
                <p:cNvSpPr/>
                <p:nvPr/>
              </p:nvSpPr>
              <p:spPr>
                <a:xfrm>
                  <a:off x="821604" y="601639"/>
                  <a:ext cx="1035422" cy="980595"/>
                </a:xfrm>
                <a:custGeom>
                  <a:avLst/>
                  <a:gdLst>
                    <a:gd name="connsiteX0" fmla="*/ 564194 w 1117919"/>
                    <a:gd name="connsiteY0" fmla="*/ 0 h 980595"/>
                    <a:gd name="connsiteX1" fmla="*/ 875248 w 1117919"/>
                    <a:gd name="connsiteY1" fmla="*/ 128843 h 980595"/>
                    <a:gd name="connsiteX2" fmla="*/ 906088 w 1117919"/>
                    <a:gd name="connsiteY2" fmla="*/ 166221 h 980595"/>
                    <a:gd name="connsiteX3" fmla="*/ 923972 w 1117919"/>
                    <a:gd name="connsiteY3" fmla="*/ 175929 h 980595"/>
                    <a:gd name="connsiteX4" fmla="*/ 1117919 w 1117919"/>
                    <a:gd name="connsiteY4" fmla="*/ 540698 h 980595"/>
                    <a:gd name="connsiteX5" fmla="*/ 678022 w 1117919"/>
                    <a:gd name="connsiteY5" fmla="*/ 980595 h 980595"/>
                    <a:gd name="connsiteX6" fmla="*/ 589368 w 1117919"/>
                    <a:gd name="connsiteY6" fmla="*/ 971658 h 980595"/>
                    <a:gd name="connsiteX7" fmla="*/ 558960 w 1117919"/>
                    <a:gd name="connsiteY7" fmla="*/ 962219 h 980595"/>
                    <a:gd name="connsiteX8" fmla="*/ 528552 w 1117919"/>
                    <a:gd name="connsiteY8" fmla="*/ 971658 h 980595"/>
                    <a:gd name="connsiteX9" fmla="*/ 439897 w 1117919"/>
                    <a:gd name="connsiteY9" fmla="*/ 980595 h 980595"/>
                    <a:gd name="connsiteX10" fmla="*/ 0 w 1117919"/>
                    <a:gd name="connsiteY10" fmla="*/ 540698 h 980595"/>
                    <a:gd name="connsiteX11" fmla="*/ 193947 w 1117919"/>
                    <a:gd name="connsiteY11" fmla="*/ 175929 h 980595"/>
                    <a:gd name="connsiteX12" fmla="*/ 230791 w 1117919"/>
                    <a:gd name="connsiteY12" fmla="*/ 155930 h 980595"/>
                    <a:gd name="connsiteX13" fmla="*/ 253140 w 1117919"/>
                    <a:gd name="connsiteY13" fmla="*/ 128843 h 980595"/>
                    <a:gd name="connsiteX14" fmla="*/ 564194 w 1117919"/>
                    <a:gd name="connsiteY14" fmla="*/ 0 h 980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17919" h="980595">
                      <a:moveTo>
                        <a:pt x="564194" y="0"/>
                      </a:moveTo>
                      <a:cubicBezTo>
                        <a:pt x="685668" y="0"/>
                        <a:pt x="795642" y="49237"/>
                        <a:pt x="875248" y="128843"/>
                      </a:cubicBezTo>
                      <a:lnTo>
                        <a:pt x="906088" y="166221"/>
                      </a:lnTo>
                      <a:lnTo>
                        <a:pt x="923972" y="175929"/>
                      </a:lnTo>
                      <a:cubicBezTo>
                        <a:pt x="1040986" y="254981"/>
                        <a:pt x="1117919" y="388856"/>
                        <a:pt x="1117919" y="540698"/>
                      </a:cubicBezTo>
                      <a:cubicBezTo>
                        <a:pt x="1117919" y="783646"/>
                        <a:pt x="920970" y="980595"/>
                        <a:pt x="678022" y="980595"/>
                      </a:cubicBezTo>
                      <a:cubicBezTo>
                        <a:pt x="647654" y="980595"/>
                        <a:pt x="618004" y="977518"/>
                        <a:pt x="589368" y="971658"/>
                      </a:cubicBezTo>
                      <a:lnTo>
                        <a:pt x="558960" y="962219"/>
                      </a:lnTo>
                      <a:lnTo>
                        <a:pt x="528552" y="971658"/>
                      </a:lnTo>
                      <a:cubicBezTo>
                        <a:pt x="499915" y="977518"/>
                        <a:pt x="470266" y="980595"/>
                        <a:pt x="439897" y="980595"/>
                      </a:cubicBezTo>
                      <a:cubicBezTo>
                        <a:pt x="196949" y="980595"/>
                        <a:pt x="0" y="783646"/>
                        <a:pt x="0" y="540698"/>
                      </a:cubicBezTo>
                      <a:cubicBezTo>
                        <a:pt x="0" y="388856"/>
                        <a:pt x="76933" y="254981"/>
                        <a:pt x="193947" y="175929"/>
                      </a:cubicBezTo>
                      <a:lnTo>
                        <a:pt x="230791" y="155930"/>
                      </a:lnTo>
                      <a:lnTo>
                        <a:pt x="253140" y="128843"/>
                      </a:lnTo>
                      <a:cubicBezTo>
                        <a:pt x="332746" y="49237"/>
                        <a:pt x="442720" y="0"/>
                        <a:pt x="56419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58" name="グループ化 557">
                  <a:extLst>
                    <a:ext uri="{FF2B5EF4-FFF2-40B4-BE49-F238E27FC236}">
                      <a16:creationId xmlns:a16="http://schemas.microsoft.com/office/drawing/2014/main" id="{D38AEFBE-8D8E-471C-8D9A-2FFFCAF36F5B}"/>
                    </a:ext>
                  </a:extLst>
                </p:cNvPr>
                <p:cNvGrpSpPr/>
                <p:nvPr/>
              </p:nvGrpSpPr>
              <p:grpSpPr>
                <a:xfrm>
                  <a:off x="772520" y="774115"/>
                  <a:ext cx="1138490" cy="1074143"/>
                  <a:chOff x="4049500" y="3943264"/>
                  <a:chExt cx="834570" cy="787400"/>
                </a:xfrm>
              </p:grpSpPr>
              <p:grpSp>
                <p:nvGrpSpPr>
                  <p:cNvPr id="561" name="グループ化 560">
                    <a:extLst>
                      <a:ext uri="{FF2B5EF4-FFF2-40B4-BE49-F238E27FC236}">
                        <a16:creationId xmlns:a16="http://schemas.microsoft.com/office/drawing/2014/main" id="{49CA3718-B9EB-45F8-913E-4597E59A4398}"/>
                      </a:ext>
                    </a:extLst>
                  </p:cNvPr>
                  <p:cNvGrpSpPr/>
                  <p:nvPr/>
                </p:nvGrpSpPr>
                <p:grpSpPr>
                  <a:xfrm>
                    <a:off x="4049500" y="39432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568" name="グループ化 567">
                      <a:extLst>
                        <a:ext uri="{FF2B5EF4-FFF2-40B4-BE49-F238E27FC236}">
                          <a16:creationId xmlns:a16="http://schemas.microsoft.com/office/drawing/2014/main" id="{2B38E724-6D07-4ED3-8A0C-A04BDE049F9C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573" name="円/楕円 177">
                        <a:extLst>
                          <a:ext uri="{FF2B5EF4-FFF2-40B4-BE49-F238E27FC236}">
                            <a16:creationId xmlns:a16="http://schemas.microsoft.com/office/drawing/2014/main" id="{439E7416-D9BE-4748-BB09-025387E8BA3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574" name="円/楕円 178">
                        <a:extLst>
                          <a:ext uri="{FF2B5EF4-FFF2-40B4-BE49-F238E27FC236}">
                            <a16:creationId xmlns:a16="http://schemas.microsoft.com/office/drawing/2014/main" id="{BF84DB20-E7A1-4BB8-8C4E-9B7CE01F502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569" name="グループ化 568">
                      <a:extLst>
                        <a:ext uri="{FF2B5EF4-FFF2-40B4-BE49-F238E27FC236}">
                          <a16:creationId xmlns:a16="http://schemas.microsoft.com/office/drawing/2014/main" id="{E6EE3701-69C2-4FEF-9A70-B57928F4D0F4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571" name="円/楕円 175">
                        <a:extLst>
                          <a:ext uri="{FF2B5EF4-FFF2-40B4-BE49-F238E27FC236}">
                            <a16:creationId xmlns:a16="http://schemas.microsoft.com/office/drawing/2014/main" id="{2918F1BB-A642-4D73-A24E-503A3AB2658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572" name="円/楕円 176">
                        <a:extLst>
                          <a:ext uri="{FF2B5EF4-FFF2-40B4-BE49-F238E27FC236}">
                            <a16:creationId xmlns:a16="http://schemas.microsoft.com/office/drawing/2014/main" id="{7BC52983-C671-4AEF-9156-F85B5BD578F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570" name="円/楕円 174">
                      <a:extLst>
                        <a:ext uri="{FF2B5EF4-FFF2-40B4-BE49-F238E27FC236}">
                          <a16:creationId xmlns:a16="http://schemas.microsoft.com/office/drawing/2014/main" id="{7194CBD4-4AD1-4350-9CFC-4D00BDC1A9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9403" y="2017486"/>
                      <a:ext cx="955820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62" name="円/楕円 127">
                    <a:extLst>
                      <a:ext uri="{FF2B5EF4-FFF2-40B4-BE49-F238E27FC236}">
                        <a16:creationId xmlns:a16="http://schemas.microsoft.com/office/drawing/2014/main" id="{648BBE99-29FF-4537-B7B6-C895C522D38B}"/>
                      </a:ext>
                    </a:extLst>
                  </p:cNvPr>
                  <p:cNvSpPr/>
                  <p:nvPr/>
                </p:nvSpPr>
                <p:spPr>
                  <a:xfrm>
                    <a:off x="4221414" y="4250187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3" name="円/楕円 27">
                    <a:extLst>
                      <a:ext uri="{FF2B5EF4-FFF2-40B4-BE49-F238E27FC236}">
                        <a16:creationId xmlns:a16="http://schemas.microsoft.com/office/drawing/2014/main" id="{7F0969AB-6385-4140-955C-AAA6E35C6462}"/>
                      </a:ext>
                    </a:extLst>
                  </p:cNvPr>
                  <p:cNvSpPr/>
                  <p:nvPr/>
                </p:nvSpPr>
                <p:spPr>
                  <a:xfrm>
                    <a:off x="4376923" y="462140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4" name="円/楕円 27">
                    <a:extLst>
                      <a:ext uri="{FF2B5EF4-FFF2-40B4-BE49-F238E27FC236}">
                        <a16:creationId xmlns:a16="http://schemas.microsoft.com/office/drawing/2014/main" id="{A104E81E-01C6-457F-B697-62EA3BCC0DA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830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5" name="円/楕円 27">
                    <a:extLst>
                      <a:ext uri="{FF2B5EF4-FFF2-40B4-BE49-F238E27FC236}">
                        <a16:creationId xmlns:a16="http://schemas.microsoft.com/office/drawing/2014/main" id="{4BDC4990-BE61-431D-9555-C3D0858EA56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894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6" name="円/楕円 127">
                    <a:extLst>
                      <a:ext uri="{FF2B5EF4-FFF2-40B4-BE49-F238E27FC236}">
                        <a16:creationId xmlns:a16="http://schemas.microsoft.com/office/drawing/2014/main" id="{A6587BE2-D261-481D-9E84-52F625F230C2}"/>
                      </a:ext>
                    </a:extLst>
                  </p:cNvPr>
                  <p:cNvSpPr/>
                  <p:nvPr/>
                </p:nvSpPr>
                <p:spPr>
                  <a:xfrm>
                    <a:off x="4619592" y="4250187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7" name="正方形/長方形 67">
                    <a:extLst>
                      <a:ext uri="{FF2B5EF4-FFF2-40B4-BE49-F238E27FC236}">
                        <a16:creationId xmlns:a16="http://schemas.microsoft.com/office/drawing/2014/main" id="{E0AD6186-DF52-4B1D-9E78-079E0A2920C7}"/>
                      </a:ext>
                    </a:extLst>
                  </p:cNvPr>
                  <p:cNvSpPr/>
                  <p:nvPr/>
                </p:nvSpPr>
                <p:spPr>
                  <a:xfrm>
                    <a:off x="4437514" y="4542354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59" name="楕円 558">
                  <a:extLst>
                    <a:ext uri="{FF2B5EF4-FFF2-40B4-BE49-F238E27FC236}">
                      <a16:creationId xmlns:a16="http://schemas.microsoft.com/office/drawing/2014/main" id="{111AD347-9E24-43FC-912F-A8A70ED8B940}"/>
                    </a:ext>
                  </a:extLst>
                </p:cNvPr>
                <p:cNvSpPr/>
                <p:nvPr/>
              </p:nvSpPr>
              <p:spPr>
                <a:xfrm>
                  <a:off x="1047316" y="1250121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楕円 559">
                  <a:extLst>
                    <a:ext uri="{FF2B5EF4-FFF2-40B4-BE49-F238E27FC236}">
                      <a16:creationId xmlns:a16="http://schemas.microsoft.com/office/drawing/2014/main" id="{570C6D10-569C-49DE-9D0D-C5EA5476CC85}"/>
                    </a:ext>
                  </a:extLst>
                </p:cNvPr>
                <p:cNvSpPr/>
                <p:nvPr/>
              </p:nvSpPr>
              <p:spPr>
                <a:xfrm>
                  <a:off x="1587859" y="1250121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F764BCFF-68AA-4CE8-BB28-3B6D398AF87B}"/>
                  </a:ext>
                </a:extLst>
              </p:cNvPr>
              <p:cNvSpPr/>
              <p:nvPr/>
            </p:nvSpPr>
            <p:spPr>
              <a:xfrm>
                <a:off x="1501985" y="1211272"/>
                <a:ext cx="1063644" cy="629203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4FD10217-CE33-41A5-B5A1-7D6CEFCEA992}"/>
                </a:ext>
              </a:extLst>
            </p:cNvPr>
            <p:cNvGrpSpPr/>
            <p:nvPr/>
          </p:nvGrpSpPr>
          <p:grpSpPr>
            <a:xfrm flipH="1">
              <a:off x="1429481" y="2770817"/>
              <a:ext cx="456180" cy="755996"/>
              <a:chOff x="1320161" y="2770817"/>
              <a:chExt cx="456180" cy="755996"/>
            </a:xfrm>
          </p:grpSpPr>
          <p:sp>
            <p:nvSpPr>
              <p:cNvPr id="1011" name="四角形: 角を丸くする 8">
                <a:extLst>
                  <a:ext uri="{FF2B5EF4-FFF2-40B4-BE49-F238E27FC236}">
                    <a16:creationId xmlns:a16="http://schemas.microsoft.com/office/drawing/2014/main" id="{618C644B-2D0C-41F6-B1FC-D9336CA10CBA}"/>
                  </a:ext>
                </a:extLst>
              </p:cNvPr>
              <p:cNvSpPr/>
              <p:nvPr/>
            </p:nvSpPr>
            <p:spPr>
              <a:xfrm rot="20098952" flipH="1">
                <a:off x="1528574" y="2770817"/>
                <a:ext cx="193907" cy="611509"/>
              </a:xfrm>
              <a:custGeom>
                <a:avLst/>
                <a:gdLst>
                  <a:gd name="connsiteX0" fmla="*/ 0 w 193907"/>
                  <a:gd name="connsiteY0" fmla="*/ 96954 h 708462"/>
                  <a:gd name="connsiteX1" fmla="*/ 96954 w 193907"/>
                  <a:gd name="connsiteY1" fmla="*/ 0 h 708462"/>
                  <a:gd name="connsiteX2" fmla="*/ 96954 w 193907"/>
                  <a:gd name="connsiteY2" fmla="*/ 0 h 708462"/>
                  <a:gd name="connsiteX3" fmla="*/ 193908 w 193907"/>
                  <a:gd name="connsiteY3" fmla="*/ 96954 h 708462"/>
                  <a:gd name="connsiteX4" fmla="*/ 193907 w 193907"/>
                  <a:gd name="connsiteY4" fmla="*/ 611509 h 708462"/>
                  <a:gd name="connsiteX5" fmla="*/ 96953 w 193907"/>
                  <a:gd name="connsiteY5" fmla="*/ 708463 h 708462"/>
                  <a:gd name="connsiteX6" fmla="*/ 96954 w 193907"/>
                  <a:gd name="connsiteY6" fmla="*/ 708462 h 708462"/>
                  <a:gd name="connsiteX7" fmla="*/ 0 w 193907"/>
                  <a:gd name="connsiteY7" fmla="*/ 611508 h 708462"/>
                  <a:gd name="connsiteX8" fmla="*/ 0 w 193907"/>
                  <a:gd name="connsiteY8" fmla="*/ 96954 h 708462"/>
                  <a:gd name="connsiteX0" fmla="*/ 0 w 193908"/>
                  <a:gd name="connsiteY0" fmla="*/ 96954 h 708463"/>
                  <a:gd name="connsiteX1" fmla="*/ 96954 w 193908"/>
                  <a:gd name="connsiteY1" fmla="*/ 0 h 708463"/>
                  <a:gd name="connsiteX2" fmla="*/ 193908 w 193908"/>
                  <a:gd name="connsiteY2" fmla="*/ 96954 h 708463"/>
                  <a:gd name="connsiteX3" fmla="*/ 193907 w 193908"/>
                  <a:gd name="connsiteY3" fmla="*/ 611509 h 708463"/>
                  <a:gd name="connsiteX4" fmla="*/ 96953 w 193908"/>
                  <a:gd name="connsiteY4" fmla="*/ 708463 h 708463"/>
                  <a:gd name="connsiteX5" fmla="*/ 96954 w 193908"/>
                  <a:gd name="connsiteY5" fmla="*/ 708462 h 708463"/>
                  <a:gd name="connsiteX6" fmla="*/ 0 w 193908"/>
                  <a:gd name="connsiteY6" fmla="*/ 611508 h 708463"/>
                  <a:gd name="connsiteX7" fmla="*/ 0 w 193908"/>
                  <a:gd name="connsiteY7" fmla="*/ 96954 h 708463"/>
                  <a:gd name="connsiteX0" fmla="*/ 96954 w 193908"/>
                  <a:gd name="connsiteY0" fmla="*/ 0 h 708463"/>
                  <a:gd name="connsiteX1" fmla="*/ 193908 w 193908"/>
                  <a:gd name="connsiteY1" fmla="*/ 96954 h 708463"/>
                  <a:gd name="connsiteX2" fmla="*/ 193907 w 193908"/>
                  <a:gd name="connsiteY2" fmla="*/ 611509 h 708463"/>
                  <a:gd name="connsiteX3" fmla="*/ 96953 w 193908"/>
                  <a:gd name="connsiteY3" fmla="*/ 708463 h 708463"/>
                  <a:gd name="connsiteX4" fmla="*/ 96954 w 193908"/>
                  <a:gd name="connsiteY4" fmla="*/ 708462 h 708463"/>
                  <a:gd name="connsiteX5" fmla="*/ 0 w 193908"/>
                  <a:gd name="connsiteY5" fmla="*/ 611508 h 708463"/>
                  <a:gd name="connsiteX6" fmla="*/ 0 w 193908"/>
                  <a:gd name="connsiteY6" fmla="*/ 96954 h 708463"/>
                  <a:gd name="connsiteX7" fmla="*/ 188394 w 193908"/>
                  <a:gd name="connsiteY7" fmla="*/ 91440 h 708463"/>
                  <a:gd name="connsiteX0" fmla="*/ 193908 w 193908"/>
                  <a:gd name="connsiteY0" fmla="*/ 58607 h 670116"/>
                  <a:gd name="connsiteX1" fmla="*/ 193907 w 193908"/>
                  <a:gd name="connsiteY1" fmla="*/ 573162 h 670116"/>
                  <a:gd name="connsiteX2" fmla="*/ 96953 w 193908"/>
                  <a:gd name="connsiteY2" fmla="*/ 670116 h 670116"/>
                  <a:gd name="connsiteX3" fmla="*/ 96954 w 193908"/>
                  <a:gd name="connsiteY3" fmla="*/ 670115 h 670116"/>
                  <a:gd name="connsiteX4" fmla="*/ 0 w 193908"/>
                  <a:gd name="connsiteY4" fmla="*/ 573161 h 670116"/>
                  <a:gd name="connsiteX5" fmla="*/ 0 w 193908"/>
                  <a:gd name="connsiteY5" fmla="*/ 58607 h 670116"/>
                  <a:gd name="connsiteX6" fmla="*/ 188394 w 193908"/>
                  <a:gd name="connsiteY6" fmla="*/ 53093 h 670116"/>
                  <a:gd name="connsiteX0" fmla="*/ 193908 w 193908"/>
                  <a:gd name="connsiteY0" fmla="*/ 0 h 611509"/>
                  <a:gd name="connsiteX1" fmla="*/ 193907 w 193908"/>
                  <a:gd name="connsiteY1" fmla="*/ 514555 h 611509"/>
                  <a:gd name="connsiteX2" fmla="*/ 96953 w 193908"/>
                  <a:gd name="connsiteY2" fmla="*/ 611509 h 611509"/>
                  <a:gd name="connsiteX3" fmla="*/ 96954 w 193908"/>
                  <a:gd name="connsiteY3" fmla="*/ 611508 h 611509"/>
                  <a:gd name="connsiteX4" fmla="*/ 0 w 193908"/>
                  <a:gd name="connsiteY4" fmla="*/ 514554 h 611509"/>
                  <a:gd name="connsiteX5" fmla="*/ 0 w 193908"/>
                  <a:gd name="connsiteY5" fmla="*/ 0 h 611509"/>
                  <a:gd name="connsiteX0" fmla="*/ 193908 w 195377"/>
                  <a:gd name="connsiteY0" fmla="*/ 0 h 611509"/>
                  <a:gd name="connsiteX1" fmla="*/ 193907 w 195377"/>
                  <a:gd name="connsiteY1" fmla="*/ 514555 h 611509"/>
                  <a:gd name="connsiteX2" fmla="*/ 96953 w 195377"/>
                  <a:gd name="connsiteY2" fmla="*/ 611509 h 611509"/>
                  <a:gd name="connsiteX3" fmla="*/ 96954 w 195377"/>
                  <a:gd name="connsiteY3" fmla="*/ 611508 h 611509"/>
                  <a:gd name="connsiteX4" fmla="*/ 0 w 195377"/>
                  <a:gd name="connsiteY4" fmla="*/ 514554 h 611509"/>
                  <a:gd name="connsiteX5" fmla="*/ 0 w 195377"/>
                  <a:gd name="connsiteY5" fmla="*/ 0 h 611509"/>
                  <a:gd name="connsiteX0" fmla="*/ 171756 w 196825"/>
                  <a:gd name="connsiteY0" fmla="*/ 189028 h 611509"/>
                  <a:gd name="connsiteX1" fmla="*/ 193907 w 196825"/>
                  <a:gd name="connsiteY1" fmla="*/ 514555 h 611509"/>
                  <a:gd name="connsiteX2" fmla="*/ 96953 w 196825"/>
                  <a:gd name="connsiteY2" fmla="*/ 611509 h 611509"/>
                  <a:gd name="connsiteX3" fmla="*/ 96954 w 196825"/>
                  <a:gd name="connsiteY3" fmla="*/ 611508 h 611509"/>
                  <a:gd name="connsiteX4" fmla="*/ 0 w 196825"/>
                  <a:gd name="connsiteY4" fmla="*/ 514554 h 611509"/>
                  <a:gd name="connsiteX5" fmla="*/ 0 w 196825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71756 w 193907"/>
                  <a:gd name="connsiteY0" fmla="*/ 189028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  <a:gd name="connsiteX0" fmla="*/ 187007 w 193907"/>
                  <a:gd name="connsiteY0" fmla="*/ 334324 h 611509"/>
                  <a:gd name="connsiteX1" fmla="*/ 193907 w 193907"/>
                  <a:gd name="connsiteY1" fmla="*/ 514555 h 611509"/>
                  <a:gd name="connsiteX2" fmla="*/ 96953 w 193907"/>
                  <a:gd name="connsiteY2" fmla="*/ 611509 h 611509"/>
                  <a:gd name="connsiteX3" fmla="*/ 96954 w 193907"/>
                  <a:gd name="connsiteY3" fmla="*/ 611508 h 611509"/>
                  <a:gd name="connsiteX4" fmla="*/ 0 w 193907"/>
                  <a:gd name="connsiteY4" fmla="*/ 514554 h 611509"/>
                  <a:gd name="connsiteX5" fmla="*/ 0 w 193907"/>
                  <a:gd name="connsiteY5" fmla="*/ 0 h 611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3907" h="611509">
                    <a:moveTo>
                      <a:pt x="187007" y="334324"/>
                    </a:moveTo>
                    <a:lnTo>
                      <a:pt x="193907" y="514555"/>
                    </a:lnTo>
                    <a:cubicBezTo>
                      <a:pt x="181440" y="584969"/>
                      <a:pt x="150499" y="611509"/>
                      <a:pt x="96953" y="611509"/>
                    </a:cubicBezTo>
                    <a:lnTo>
                      <a:pt x="96954" y="611508"/>
                    </a:lnTo>
                    <a:cubicBezTo>
                      <a:pt x="43408" y="611508"/>
                      <a:pt x="0" y="568100"/>
                      <a:pt x="0" y="514554"/>
                    </a:cubicBezTo>
                    <a:lnTo>
                      <a:pt x="0" y="0"/>
                    </a:lnTo>
                  </a:path>
                </a:pathLst>
              </a:custGeom>
              <a:pattFill prst="plaid">
                <a:fgClr>
                  <a:srgbClr val="FF99CC"/>
                </a:fgClr>
                <a:bgClr>
                  <a:srgbClr val="FFCC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2" name="フリーフォーム: 図形 1011">
                <a:extLst>
                  <a:ext uri="{FF2B5EF4-FFF2-40B4-BE49-F238E27FC236}">
                    <a16:creationId xmlns:a16="http://schemas.microsoft.com/office/drawing/2014/main" id="{677BD840-B221-48EA-85E3-EA8DC69AD9C0}"/>
                  </a:ext>
                </a:extLst>
              </p:cNvPr>
              <p:cNvSpPr/>
              <p:nvPr/>
            </p:nvSpPr>
            <p:spPr>
              <a:xfrm rot="2729388" flipH="1">
                <a:off x="1449459" y="3199931"/>
                <a:ext cx="197584" cy="456180"/>
              </a:xfrm>
              <a:custGeom>
                <a:avLst/>
                <a:gdLst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6" fmla="*/ 169091 w 198102"/>
                  <a:gd name="connsiteY6" fmla="*/ 29012 h 592561"/>
                  <a:gd name="connsiteX0" fmla="*/ 169091 w 260531"/>
                  <a:gd name="connsiteY0" fmla="*/ 29012 h 592561"/>
                  <a:gd name="connsiteX1" fmla="*/ 198102 w 260531"/>
                  <a:gd name="connsiteY1" fmla="*/ 99051 h 592561"/>
                  <a:gd name="connsiteX2" fmla="*/ 198102 w 260531"/>
                  <a:gd name="connsiteY2" fmla="*/ 592561 h 592561"/>
                  <a:gd name="connsiteX3" fmla="*/ 0 w 260531"/>
                  <a:gd name="connsiteY3" fmla="*/ 391043 h 592561"/>
                  <a:gd name="connsiteX4" fmla="*/ 0 w 260531"/>
                  <a:gd name="connsiteY4" fmla="*/ 99051 h 592561"/>
                  <a:gd name="connsiteX5" fmla="*/ 99051 w 260531"/>
                  <a:gd name="connsiteY5" fmla="*/ 0 h 592561"/>
                  <a:gd name="connsiteX6" fmla="*/ 260531 w 260531"/>
                  <a:gd name="connsiteY6" fmla="*/ 120452 h 592561"/>
                  <a:gd name="connsiteX0" fmla="*/ 169091 w 198102"/>
                  <a:gd name="connsiteY0" fmla="*/ 29012 h 592561"/>
                  <a:gd name="connsiteX1" fmla="*/ 198102 w 198102"/>
                  <a:gd name="connsiteY1" fmla="*/ 99051 h 592561"/>
                  <a:gd name="connsiteX2" fmla="*/ 198102 w 198102"/>
                  <a:gd name="connsiteY2" fmla="*/ 592561 h 592561"/>
                  <a:gd name="connsiteX3" fmla="*/ 0 w 198102"/>
                  <a:gd name="connsiteY3" fmla="*/ 391043 h 592561"/>
                  <a:gd name="connsiteX4" fmla="*/ 0 w 198102"/>
                  <a:gd name="connsiteY4" fmla="*/ 99051 h 592561"/>
                  <a:gd name="connsiteX5" fmla="*/ 99051 w 198102"/>
                  <a:gd name="connsiteY5" fmla="*/ 0 h 592561"/>
                  <a:gd name="connsiteX0" fmla="*/ 198102 w 198102"/>
                  <a:gd name="connsiteY0" fmla="*/ 99051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0964 w 198102"/>
                  <a:gd name="connsiteY0" fmla="*/ 146138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59666 h 592561"/>
                  <a:gd name="connsiteX1" fmla="*/ 198102 w 198102"/>
                  <a:gd name="connsiteY1" fmla="*/ 592561 h 592561"/>
                  <a:gd name="connsiteX2" fmla="*/ 0 w 198102"/>
                  <a:gd name="connsiteY2" fmla="*/ 391043 h 592561"/>
                  <a:gd name="connsiteX3" fmla="*/ 0 w 198102"/>
                  <a:gd name="connsiteY3" fmla="*/ 99051 h 592561"/>
                  <a:gd name="connsiteX4" fmla="*/ 99051 w 198102"/>
                  <a:gd name="connsiteY4" fmla="*/ 0 h 592561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166401 h 599296"/>
                  <a:gd name="connsiteX1" fmla="*/ 198102 w 198102"/>
                  <a:gd name="connsiteY1" fmla="*/ 599296 h 599296"/>
                  <a:gd name="connsiteX2" fmla="*/ 0 w 198102"/>
                  <a:gd name="connsiteY2" fmla="*/ 397778 h 599296"/>
                  <a:gd name="connsiteX3" fmla="*/ 0 w 198102"/>
                  <a:gd name="connsiteY3" fmla="*/ 105786 h 599296"/>
                  <a:gd name="connsiteX4" fmla="*/ 99110 w 198102"/>
                  <a:gd name="connsiteY4" fmla="*/ 0 h 599296"/>
                  <a:gd name="connsiteX0" fmla="*/ 197584 w 198102"/>
                  <a:gd name="connsiteY0" fmla="*/ 60615 h 493510"/>
                  <a:gd name="connsiteX1" fmla="*/ 198102 w 198102"/>
                  <a:gd name="connsiteY1" fmla="*/ 493510 h 493510"/>
                  <a:gd name="connsiteX2" fmla="*/ 0 w 198102"/>
                  <a:gd name="connsiteY2" fmla="*/ 291992 h 493510"/>
                  <a:gd name="connsiteX3" fmla="*/ 0 w 198102"/>
                  <a:gd name="connsiteY3" fmla="*/ 0 h 49351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  <a:gd name="connsiteX0" fmla="*/ 197584 w 197584"/>
                  <a:gd name="connsiteY0" fmla="*/ 60615 h 456180"/>
                  <a:gd name="connsiteX1" fmla="*/ 164745 w 197584"/>
                  <a:gd name="connsiteY1" fmla="*/ 456180 h 456180"/>
                  <a:gd name="connsiteX2" fmla="*/ 0 w 197584"/>
                  <a:gd name="connsiteY2" fmla="*/ 291992 h 456180"/>
                  <a:gd name="connsiteX3" fmla="*/ 0 w 197584"/>
                  <a:gd name="connsiteY3" fmla="*/ 0 h 456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584" h="456180">
                    <a:moveTo>
                      <a:pt x="197584" y="60615"/>
                    </a:moveTo>
                    <a:lnTo>
                      <a:pt x="164745" y="456180"/>
                    </a:lnTo>
                    <a:lnTo>
                      <a:pt x="0" y="291992"/>
                    </a:lnTo>
                    <a:lnTo>
                      <a:pt x="0" y="0"/>
                    </a:lnTo>
                  </a:path>
                </a:pathLst>
              </a:custGeom>
              <a:pattFill prst="plaid">
                <a:fgClr>
                  <a:srgbClr val="FF99CC"/>
                </a:fgClr>
                <a:bgClr>
                  <a:srgbClr val="FFCC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C81F81FE-8C2E-4731-A431-66EB22E23450}"/>
              </a:ext>
            </a:extLst>
          </p:cNvPr>
          <p:cNvGrpSpPr/>
          <p:nvPr/>
        </p:nvGrpSpPr>
        <p:grpSpPr>
          <a:xfrm>
            <a:off x="3754170" y="4193757"/>
            <a:ext cx="1815099" cy="2247987"/>
            <a:chOff x="3754170" y="4193757"/>
            <a:chExt cx="1815099" cy="2247987"/>
          </a:xfrm>
        </p:grpSpPr>
        <p:grpSp>
          <p:nvGrpSpPr>
            <p:cNvPr id="801" name="グループ化 800">
              <a:extLst>
                <a:ext uri="{FF2B5EF4-FFF2-40B4-BE49-F238E27FC236}">
                  <a16:creationId xmlns:a16="http://schemas.microsoft.com/office/drawing/2014/main" id="{DEB97319-9005-4BE0-9873-D6EE4454697F}"/>
                </a:ext>
              </a:extLst>
            </p:cNvPr>
            <p:cNvGrpSpPr/>
            <p:nvPr/>
          </p:nvGrpSpPr>
          <p:grpSpPr>
            <a:xfrm>
              <a:off x="4376033" y="4193757"/>
              <a:ext cx="1193236" cy="2247987"/>
              <a:chOff x="4376033" y="1295282"/>
              <a:chExt cx="1193236" cy="2247987"/>
            </a:xfrm>
          </p:grpSpPr>
          <p:grpSp>
            <p:nvGrpSpPr>
              <p:cNvPr id="802" name="グループ化 801">
                <a:extLst>
                  <a:ext uri="{FF2B5EF4-FFF2-40B4-BE49-F238E27FC236}">
                    <a16:creationId xmlns:a16="http://schemas.microsoft.com/office/drawing/2014/main" id="{7A90C27C-A2D6-4022-9B6E-20F6AEAD2CAD}"/>
                  </a:ext>
                </a:extLst>
              </p:cNvPr>
              <p:cNvGrpSpPr/>
              <p:nvPr/>
            </p:nvGrpSpPr>
            <p:grpSpPr>
              <a:xfrm rot="16200000" flipH="1">
                <a:off x="4487608" y="2201237"/>
                <a:ext cx="296112" cy="296112"/>
                <a:chOff x="6070600" y="2196792"/>
                <a:chExt cx="296112" cy="296112"/>
              </a:xfrm>
            </p:grpSpPr>
            <p:sp>
              <p:nvSpPr>
                <p:cNvPr id="854" name="涙形 853">
                  <a:extLst>
                    <a:ext uri="{FF2B5EF4-FFF2-40B4-BE49-F238E27FC236}">
                      <a16:creationId xmlns:a16="http://schemas.microsoft.com/office/drawing/2014/main" id="{B2922A27-CB4E-4905-8383-20BFF66A9916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5" name="涙形 854">
                  <a:extLst>
                    <a:ext uri="{FF2B5EF4-FFF2-40B4-BE49-F238E27FC236}">
                      <a16:creationId xmlns:a16="http://schemas.microsoft.com/office/drawing/2014/main" id="{DAF7B1EA-DAB7-40E4-ABF2-292E89799613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03" name="グループ化 802">
                <a:extLst>
                  <a:ext uri="{FF2B5EF4-FFF2-40B4-BE49-F238E27FC236}">
                    <a16:creationId xmlns:a16="http://schemas.microsoft.com/office/drawing/2014/main" id="{35C37307-6BC1-44C1-96F0-FC9CBBE79EE7}"/>
                  </a:ext>
                </a:extLst>
              </p:cNvPr>
              <p:cNvGrpSpPr/>
              <p:nvPr/>
            </p:nvGrpSpPr>
            <p:grpSpPr>
              <a:xfrm rot="5400000">
                <a:off x="5135705" y="2201237"/>
                <a:ext cx="296112" cy="296112"/>
                <a:chOff x="6070600" y="2196792"/>
                <a:chExt cx="296112" cy="296112"/>
              </a:xfrm>
            </p:grpSpPr>
            <p:sp>
              <p:nvSpPr>
                <p:cNvPr id="852" name="涙形 851">
                  <a:extLst>
                    <a:ext uri="{FF2B5EF4-FFF2-40B4-BE49-F238E27FC236}">
                      <a16:creationId xmlns:a16="http://schemas.microsoft.com/office/drawing/2014/main" id="{54AFB7C1-F5FA-4974-994B-FC5B3E1817E1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3" name="涙形 852">
                  <a:extLst>
                    <a:ext uri="{FF2B5EF4-FFF2-40B4-BE49-F238E27FC236}">
                      <a16:creationId xmlns:a16="http://schemas.microsoft.com/office/drawing/2014/main" id="{4EA04F25-3894-454B-9B04-5F54A2950ACE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04" name="グループ化 803">
                <a:extLst>
                  <a:ext uri="{FF2B5EF4-FFF2-40B4-BE49-F238E27FC236}">
                    <a16:creationId xmlns:a16="http://schemas.microsoft.com/office/drawing/2014/main" id="{A83E038B-3DBF-49EE-920B-52F93C3BBBB4}"/>
                  </a:ext>
                </a:extLst>
              </p:cNvPr>
              <p:cNvGrpSpPr/>
              <p:nvPr/>
            </p:nvGrpSpPr>
            <p:grpSpPr>
              <a:xfrm>
                <a:off x="4376033" y="1416132"/>
                <a:ext cx="1193236" cy="656581"/>
                <a:chOff x="4376033" y="1381139"/>
                <a:chExt cx="1193236" cy="656581"/>
              </a:xfrm>
            </p:grpSpPr>
            <p:sp>
              <p:nvSpPr>
                <p:cNvPr id="850" name="四角形: 角を丸くする 849">
                  <a:extLst>
                    <a:ext uri="{FF2B5EF4-FFF2-40B4-BE49-F238E27FC236}">
                      <a16:creationId xmlns:a16="http://schemas.microsoft.com/office/drawing/2014/main" id="{1FCC7D70-055A-4B07-8D39-C6337ADFD6A4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1" name="四角形: 角を丸くする 850">
                  <a:extLst>
                    <a:ext uri="{FF2B5EF4-FFF2-40B4-BE49-F238E27FC236}">
                      <a16:creationId xmlns:a16="http://schemas.microsoft.com/office/drawing/2014/main" id="{B4C9269B-2C7C-441A-AEB8-0828DE90FF29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05" name="片側の 2 つの角を丸めた四角形 144">
                <a:extLst>
                  <a:ext uri="{FF2B5EF4-FFF2-40B4-BE49-F238E27FC236}">
                    <a16:creationId xmlns:a16="http://schemas.microsoft.com/office/drawing/2014/main" id="{09345753-A8F2-431E-BDC9-5941C63E5999}"/>
                  </a:ext>
                </a:extLst>
              </p:cNvPr>
              <p:cNvSpPr/>
              <p:nvPr/>
            </p:nvSpPr>
            <p:spPr>
              <a:xfrm>
                <a:off x="4531942" y="2549525"/>
                <a:ext cx="840158" cy="993744"/>
              </a:xfrm>
              <a:prstGeom prst="round2SameRect">
                <a:avLst>
                  <a:gd name="adj1" fmla="val 39895"/>
                  <a:gd name="adj2" fmla="val 0"/>
                </a:avLst>
              </a:prstGeom>
              <a:pattFill prst="dkVert">
                <a:fgClr>
                  <a:srgbClr val="00B0F0"/>
                </a:fgClr>
                <a:bgClr>
                  <a:schemeClr val="accent5">
                    <a:lumMod val="20000"/>
                    <a:lumOff val="8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C1E6F27D-4619-4B94-8F26-FF312557A594}"/>
                  </a:ext>
                </a:extLst>
              </p:cNvPr>
              <p:cNvSpPr/>
              <p:nvPr/>
            </p:nvSpPr>
            <p:spPr>
              <a:xfrm>
                <a:off x="4770307" y="2340367"/>
                <a:ext cx="382718" cy="34437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5992" h="35159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51598"/>
                      <a:pt x="262996" y="351598"/>
                    </a:cubicBezTo>
                    <a:cubicBezTo>
                      <a:pt x="117747" y="351598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08" name="グループ化 807">
                <a:extLst>
                  <a:ext uri="{FF2B5EF4-FFF2-40B4-BE49-F238E27FC236}">
                    <a16:creationId xmlns:a16="http://schemas.microsoft.com/office/drawing/2014/main" id="{D9FD5D96-AC8F-42F4-A13E-FE675190D127}"/>
                  </a:ext>
                </a:extLst>
              </p:cNvPr>
              <p:cNvGrpSpPr/>
              <p:nvPr/>
            </p:nvGrpSpPr>
            <p:grpSpPr>
              <a:xfrm>
                <a:off x="4416788" y="1325433"/>
                <a:ext cx="1086287" cy="1165865"/>
                <a:chOff x="2355996" y="739604"/>
                <a:chExt cx="1086287" cy="1165865"/>
              </a:xfrm>
            </p:grpSpPr>
            <p:grpSp>
              <p:nvGrpSpPr>
                <p:cNvPr id="819" name="グループ化 818">
                  <a:extLst>
                    <a:ext uri="{FF2B5EF4-FFF2-40B4-BE49-F238E27FC236}">
                      <a16:creationId xmlns:a16="http://schemas.microsoft.com/office/drawing/2014/main" id="{AF717262-DAED-4513-9C9A-3AEF3D3AE2C8}"/>
                    </a:ext>
                  </a:extLst>
                </p:cNvPr>
                <p:cNvGrpSpPr/>
                <p:nvPr/>
              </p:nvGrpSpPr>
              <p:grpSpPr>
                <a:xfrm>
                  <a:off x="2355996" y="880575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843" name="グループ化 842">
                    <a:extLst>
                      <a:ext uri="{FF2B5EF4-FFF2-40B4-BE49-F238E27FC236}">
                        <a16:creationId xmlns:a16="http://schemas.microsoft.com/office/drawing/2014/main" id="{27689E09-DCEC-4792-81FA-F9E54A91646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48" name="円/楕円 159">
                      <a:extLst>
                        <a:ext uri="{FF2B5EF4-FFF2-40B4-BE49-F238E27FC236}">
                          <a16:creationId xmlns:a16="http://schemas.microsoft.com/office/drawing/2014/main" id="{02A621CE-D983-45A1-A9D1-8F9132A7D0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49" name="円/楕円 160">
                      <a:extLst>
                        <a:ext uri="{FF2B5EF4-FFF2-40B4-BE49-F238E27FC236}">
                          <a16:creationId xmlns:a16="http://schemas.microsoft.com/office/drawing/2014/main" id="{4371F6F9-5917-4DEC-A2CC-B0791A082C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44" name="グループ化 843">
                    <a:extLst>
                      <a:ext uri="{FF2B5EF4-FFF2-40B4-BE49-F238E27FC236}">
                        <a16:creationId xmlns:a16="http://schemas.microsoft.com/office/drawing/2014/main" id="{41ED044E-4B68-48AF-AFDD-8E380F854EF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46" name="円/楕円 157">
                      <a:extLst>
                        <a:ext uri="{FF2B5EF4-FFF2-40B4-BE49-F238E27FC236}">
                          <a16:creationId xmlns:a16="http://schemas.microsoft.com/office/drawing/2014/main" id="{1159E36A-A75E-4944-996A-1099E65003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47" name="円/楕円 158">
                      <a:extLst>
                        <a:ext uri="{FF2B5EF4-FFF2-40B4-BE49-F238E27FC236}">
                          <a16:creationId xmlns:a16="http://schemas.microsoft.com/office/drawing/2014/main" id="{873DDAC7-D883-4AC2-81A8-6E235825FF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45" name="円/楕円 156">
                    <a:extLst>
                      <a:ext uri="{FF2B5EF4-FFF2-40B4-BE49-F238E27FC236}">
                        <a16:creationId xmlns:a16="http://schemas.microsoft.com/office/drawing/2014/main" id="{E61130C8-538C-4708-A7FC-F0279D04D99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20" name="円/楕円 27">
                  <a:extLst>
                    <a:ext uri="{FF2B5EF4-FFF2-40B4-BE49-F238E27FC236}">
                      <a16:creationId xmlns:a16="http://schemas.microsoft.com/office/drawing/2014/main" id="{2D514A65-CA17-4CFF-B321-109FB41906C5}"/>
                    </a:ext>
                  </a:extLst>
                </p:cNvPr>
                <p:cNvSpPr/>
                <p:nvPr/>
              </p:nvSpPr>
              <p:spPr>
                <a:xfrm>
                  <a:off x="2778219" y="1736565"/>
                  <a:ext cx="248363" cy="8234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55103"/>
                    <a:gd name="connsiteY0" fmla="*/ 43286 h 389571"/>
                    <a:gd name="connsiteX1" fmla="*/ 3210476 w 3255103"/>
                    <a:gd name="connsiteY1" fmla="*/ 43286 h 389571"/>
                    <a:gd name="connsiteX2" fmla="*/ 1605267 w 3255103"/>
                    <a:gd name="connsiteY2" fmla="*/ 389571 h 389571"/>
                    <a:gd name="connsiteX3" fmla="*/ 58 w 3255103"/>
                    <a:gd name="connsiteY3" fmla="*/ 43286 h 389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55103" h="389571">
                      <a:moveTo>
                        <a:pt x="58" y="43286"/>
                      </a:moveTo>
                      <a:cubicBezTo>
                        <a:pt x="267593" y="-14428"/>
                        <a:pt x="2942941" y="-14428"/>
                        <a:pt x="3210476" y="43286"/>
                      </a:cubicBezTo>
                      <a:cubicBezTo>
                        <a:pt x="3478011" y="101000"/>
                        <a:pt x="2491799" y="389571"/>
                        <a:pt x="1605267" y="389571"/>
                      </a:cubicBezTo>
                      <a:cubicBezTo>
                        <a:pt x="718735" y="389571"/>
                        <a:pt x="-7588" y="119524"/>
                        <a:pt x="58" y="4328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1" name="月 820">
                  <a:extLst>
                    <a:ext uri="{FF2B5EF4-FFF2-40B4-BE49-F238E27FC236}">
                      <a16:creationId xmlns:a16="http://schemas.microsoft.com/office/drawing/2014/main" id="{FE561F7C-8FB7-4870-AD7B-6180F4BB2BEE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2" name="月 821">
                  <a:extLst>
                    <a:ext uri="{FF2B5EF4-FFF2-40B4-BE49-F238E27FC236}">
                      <a16:creationId xmlns:a16="http://schemas.microsoft.com/office/drawing/2014/main" id="{E187C9EC-033D-40B1-AA6D-92DA6EA5AF9B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3" name="正方形/長方形 67">
                  <a:extLst>
                    <a:ext uri="{FF2B5EF4-FFF2-40B4-BE49-F238E27FC236}">
                      <a16:creationId xmlns:a16="http://schemas.microsoft.com/office/drawing/2014/main" id="{762384D5-1DCB-41B5-9184-8E180ABFAA8B}"/>
                    </a:ext>
                  </a:extLst>
                </p:cNvPr>
                <p:cNvSpPr/>
                <p:nvPr/>
              </p:nvSpPr>
              <p:spPr>
                <a:xfrm>
                  <a:off x="2867091" y="1640211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4" name="フリーフォーム: 図形 823">
                  <a:extLst>
                    <a:ext uri="{FF2B5EF4-FFF2-40B4-BE49-F238E27FC236}">
                      <a16:creationId xmlns:a16="http://schemas.microsoft.com/office/drawing/2014/main" id="{5E165BCE-193E-492F-9129-52D64F9A4227}"/>
                    </a:ext>
                  </a:extLst>
                </p:cNvPr>
                <p:cNvSpPr/>
                <p:nvPr/>
              </p:nvSpPr>
              <p:spPr>
                <a:xfrm>
                  <a:off x="2394411" y="739604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5" name="月 824">
                  <a:extLst>
                    <a:ext uri="{FF2B5EF4-FFF2-40B4-BE49-F238E27FC236}">
                      <a16:creationId xmlns:a16="http://schemas.microsoft.com/office/drawing/2014/main" id="{6C763124-0116-4F88-BE8D-F9231276F7B0}"/>
                    </a:ext>
                  </a:extLst>
                </p:cNvPr>
                <p:cNvSpPr/>
                <p:nvPr/>
              </p:nvSpPr>
              <p:spPr>
                <a:xfrm rot="5400000">
                  <a:off x="2631235" y="1131326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6" name="月 825">
                  <a:extLst>
                    <a:ext uri="{FF2B5EF4-FFF2-40B4-BE49-F238E27FC236}">
                      <a16:creationId xmlns:a16="http://schemas.microsoft.com/office/drawing/2014/main" id="{83AE9F55-A392-4FDD-BECD-5113462ECE66}"/>
                    </a:ext>
                  </a:extLst>
                </p:cNvPr>
                <p:cNvSpPr/>
                <p:nvPr/>
              </p:nvSpPr>
              <p:spPr>
                <a:xfrm rot="5400000">
                  <a:off x="3113988" y="1131328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09" name="台形 808">
                <a:extLst>
                  <a:ext uri="{FF2B5EF4-FFF2-40B4-BE49-F238E27FC236}">
                    <a16:creationId xmlns:a16="http://schemas.microsoft.com/office/drawing/2014/main" id="{ABCAE74C-9A1E-485C-8B39-A8D8BD8DBC40}"/>
                  </a:ext>
                </a:extLst>
              </p:cNvPr>
              <p:cNvSpPr/>
              <p:nvPr/>
            </p:nvSpPr>
            <p:spPr>
              <a:xfrm>
                <a:off x="4664340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0" name="台形 809">
                <a:extLst>
                  <a:ext uri="{FF2B5EF4-FFF2-40B4-BE49-F238E27FC236}">
                    <a16:creationId xmlns:a16="http://schemas.microsoft.com/office/drawing/2014/main" id="{D6C539E4-E7BB-49EF-8C44-67A2F80B8A1E}"/>
                  </a:ext>
                </a:extLst>
              </p:cNvPr>
              <p:cNvSpPr/>
              <p:nvPr/>
            </p:nvSpPr>
            <p:spPr>
              <a:xfrm>
                <a:off x="5147572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1" name="台形 810">
                <a:extLst>
                  <a:ext uri="{FF2B5EF4-FFF2-40B4-BE49-F238E27FC236}">
                    <a16:creationId xmlns:a16="http://schemas.microsoft.com/office/drawing/2014/main" id="{24052FB6-B4C5-4889-AFA6-3C45B6C3EE6B}"/>
                  </a:ext>
                </a:extLst>
              </p:cNvPr>
              <p:cNvSpPr/>
              <p:nvPr/>
            </p:nvSpPr>
            <p:spPr>
              <a:xfrm>
                <a:off x="4554902" y="2854448"/>
                <a:ext cx="810054" cy="688821"/>
              </a:xfrm>
              <a:prstGeom prst="trapezoid">
                <a:avLst>
                  <a:gd name="adj" fmla="val 15364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A434C170-802C-44B3-A64A-0184685B0C17}"/>
                  </a:ext>
                </a:extLst>
              </p:cNvPr>
              <p:cNvSpPr/>
              <p:nvPr/>
            </p:nvSpPr>
            <p:spPr>
              <a:xfrm>
                <a:off x="4636332" y="2538038"/>
                <a:ext cx="650667" cy="227586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0667" h="227586">
                    <a:moveTo>
                      <a:pt x="203612" y="1063"/>
                    </a:moveTo>
                    <a:cubicBezTo>
                      <a:pt x="215524" y="3119"/>
                      <a:pt x="226219" y="8104"/>
                      <a:pt x="232873" y="15528"/>
                    </a:cubicBezTo>
                    <a:lnTo>
                      <a:pt x="325334" y="118706"/>
                    </a:lnTo>
                    <a:lnTo>
                      <a:pt x="417794" y="15529"/>
                    </a:lnTo>
                    <a:cubicBezTo>
                      <a:pt x="424448" y="8105"/>
                      <a:pt x="435143" y="3120"/>
                      <a:pt x="447056" y="1064"/>
                    </a:cubicBezTo>
                    <a:cubicBezTo>
                      <a:pt x="458970" y="-993"/>
                      <a:pt x="472100" y="-121"/>
                      <a:pt x="483624" y="4166"/>
                    </a:cubicBezTo>
                    <a:lnTo>
                      <a:pt x="650560" y="66260"/>
                    </a:lnTo>
                    <a:cubicBezTo>
                      <a:pt x="654288" y="103497"/>
                      <a:pt x="560194" y="214952"/>
                      <a:pt x="505989" y="227586"/>
                    </a:cubicBezTo>
                    <a:lnTo>
                      <a:pt x="325333" y="142065"/>
                    </a:lnTo>
                    <a:lnTo>
                      <a:pt x="144678" y="227585"/>
                    </a:lnTo>
                    <a:cubicBezTo>
                      <a:pt x="90474" y="214951"/>
                      <a:pt x="-3621" y="103496"/>
                      <a:pt x="107" y="66259"/>
                    </a:cubicBezTo>
                    <a:lnTo>
                      <a:pt x="167043" y="4165"/>
                    </a:lnTo>
                    <a:cubicBezTo>
                      <a:pt x="178567" y="-122"/>
                      <a:pt x="191699" y="-994"/>
                      <a:pt x="203612" y="106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3" name="楕円 812">
                <a:extLst>
                  <a:ext uri="{FF2B5EF4-FFF2-40B4-BE49-F238E27FC236}">
                    <a16:creationId xmlns:a16="http://schemas.microsoft.com/office/drawing/2014/main" id="{0DCBA966-E936-448B-9B95-97341C8C52F8}"/>
                  </a:ext>
                </a:extLst>
              </p:cNvPr>
              <p:cNvSpPr/>
              <p:nvPr/>
            </p:nvSpPr>
            <p:spPr>
              <a:xfrm>
                <a:off x="4931039" y="2733779"/>
                <a:ext cx="57680" cy="5975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15" name="グループ化 814">
                <a:extLst>
                  <a:ext uri="{FF2B5EF4-FFF2-40B4-BE49-F238E27FC236}">
                    <a16:creationId xmlns:a16="http://schemas.microsoft.com/office/drawing/2014/main" id="{C79C1820-48F4-49E9-8099-D898BE5F2725}"/>
                  </a:ext>
                </a:extLst>
              </p:cNvPr>
              <p:cNvGrpSpPr/>
              <p:nvPr/>
            </p:nvGrpSpPr>
            <p:grpSpPr>
              <a:xfrm flipH="1">
                <a:off x="5083895" y="2770817"/>
                <a:ext cx="456180" cy="755996"/>
                <a:chOff x="5845340" y="2770817"/>
                <a:chExt cx="456180" cy="755996"/>
              </a:xfrm>
            </p:grpSpPr>
            <p:sp>
              <p:nvSpPr>
                <p:cNvPr id="817" name="四角形: 角を丸くする 8">
                  <a:extLst>
                    <a:ext uri="{FF2B5EF4-FFF2-40B4-BE49-F238E27FC236}">
                      <a16:creationId xmlns:a16="http://schemas.microsoft.com/office/drawing/2014/main" id="{9BECFF6B-A9CE-4AD4-87B3-326DD28C0973}"/>
                    </a:ext>
                  </a:extLst>
                </p:cNvPr>
                <p:cNvSpPr/>
                <p:nvPr/>
              </p:nvSpPr>
              <p:spPr>
                <a:xfrm rot="1501048">
                  <a:off x="5899200" y="2770817"/>
                  <a:ext cx="193907" cy="611509"/>
                </a:xfrm>
                <a:custGeom>
                  <a:avLst/>
                  <a:gdLst>
                    <a:gd name="connsiteX0" fmla="*/ 0 w 193907"/>
                    <a:gd name="connsiteY0" fmla="*/ 96954 h 708462"/>
                    <a:gd name="connsiteX1" fmla="*/ 96954 w 193907"/>
                    <a:gd name="connsiteY1" fmla="*/ 0 h 708462"/>
                    <a:gd name="connsiteX2" fmla="*/ 96954 w 193907"/>
                    <a:gd name="connsiteY2" fmla="*/ 0 h 708462"/>
                    <a:gd name="connsiteX3" fmla="*/ 193908 w 193907"/>
                    <a:gd name="connsiteY3" fmla="*/ 96954 h 708462"/>
                    <a:gd name="connsiteX4" fmla="*/ 193907 w 193907"/>
                    <a:gd name="connsiteY4" fmla="*/ 611509 h 708462"/>
                    <a:gd name="connsiteX5" fmla="*/ 96953 w 193907"/>
                    <a:gd name="connsiteY5" fmla="*/ 708463 h 708462"/>
                    <a:gd name="connsiteX6" fmla="*/ 96954 w 193907"/>
                    <a:gd name="connsiteY6" fmla="*/ 708462 h 708462"/>
                    <a:gd name="connsiteX7" fmla="*/ 0 w 193907"/>
                    <a:gd name="connsiteY7" fmla="*/ 611508 h 708462"/>
                    <a:gd name="connsiteX8" fmla="*/ 0 w 193907"/>
                    <a:gd name="connsiteY8" fmla="*/ 96954 h 708462"/>
                    <a:gd name="connsiteX0" fmla="*/ 0 w 193908"/>
                    <a:gd name="connsiteY0" fmla="*/ 96954 h 708463"/>
                    <a:gd name="connsiteX1" fmla="*/ 96954 w 193908"/>
                    <a:gd name="connsiteY1" fmla="*/ 0 h 708463"/>
                    <a:gd name="connsiteX2" fmla="*/ 193908 w 193908"/>
                    <a:gd name="connsiteY2" fmla="*/ 96954 h 708463"/>
                    <a:gd name="connsiteX3" fmla="*/ 193907 w 193908"/>
                    <a:gd name="connsiteY3" fmla="*/ 611509 h 708463"/>
                    <a:gd name="connsiteX4" fmla="*/ 96953 w 193908"/>
                    <a:gd name="connsiteY4" fmla="*/ 708463 h 708463"/>
                    <a:gd name="connsiteX5" fmla="*/ 96954 w 193908"/>
                    <a:gd name="connsiteY5" fmla="*/ 708462 h 708463"/>
                    <a:gd name="connsiteX6" fmla="*/ 0 w 193908"/>
                    <a:gd name="connsiteY6" fmla="*/ 611508 h 708463"/>
                    <a:gd name="connsiteX7" fmla="*/ 0 w 193908"/>
                    <a:gd name="connsiteY7" fmla="*/ 96954 h 708463"/>
                    <a:gd name="connsiteX0" fmla="*/ 96954 w 193908"/>
                    <a:gd name="connsiteY0" fmla="*/ 0 h 708463"/>
                    <a:gd name="connsiteX1" fmla="*/ 193908 w 193908"/>
                    <a:gd name="connsiteY1" fmla="*/ 96954 h 708463"/>
                    <a:gd name="connsiteX2" fmla="*/ 193907 w 193908"/>
                    <a:gd name="connsiteY2" fmla="*/ 611509 h 708463"/>
                    <a:gd name="connsiteX3" fmla="*/ 96953 w 193908"/>
                    <a:gd name="connsiteY3" fmla="*/ 708463 h 708463"/>
                    <a:gd name="connsiteX4" fmla="*/ 96954 w 193908"/>
                    <a:gd name="connsiteY4" fmla="*/ 708462 h 708463"/>
                    <a:gd name="connsiteX5" fmla="*/ 0 w 193908"/>
                    <a:gd name="connsiteY5" fmla="*/ 611508 h 708463"/>
                    <a:gd name="connsiteX6" fmla="*/ 0 w 193908"/>
                    <a:gd name="connsiteY6" fmla="*/ 96954 h 708463"/>
                    <a:gd name="connsiteX7" fmla="*/ 188394 w 193908"/>
                    <a:gd name="connsiteY7" fmla="*/ 91440 h 708463"/>
                    <a:gd name="connsiteX0" fmla="*/ 193908 w 193908"/>
                    <a:gd name="connsiteY0" fmla="*/ 58607 h 670116"/>
                    <a:gd name="connsiteX1" fmla="*/ 193907 w 193908"/>
                    <a:gd name="connsiteY1" fmla="*/ 573162 h 670116"/>
                    <a:gd name="connsiteX2" fmla="*/ 96953 w 193908"/>
                    <a:gd name="connsiteY2" fmla="*/ 670116 h 670116"/>
                    <a:gd name="connsiteX3" fmla="*/ 96954 w 193908"/>
                    <a:gd name="connsiteY3" fmla="*/ 670115 h 670116"/>
                    <a:gd name="connsiteX4" fmla="*/ 0 w 193908"/>
                    <a:gd name="connsiteY4" fmla="*/ 573161 h 670116"/>
                    <a:gd name="connsiteX5" fmla="*/ 0 w 193908"/>
                    <a:gd name="connsiteY5" fmla="*/ 58607 h 670116"/>
                    <a:gd name="connsiteX6" fmla="*/ 188394 w 193908"/>
                    <a:gd name="connsiteY6" fmla="*/ 53093 h 670116"/>
                    <a:gd name="connsiteX0" fmla="*/ 193908 w 193908"/>
                    <a:gd name="connsiteY0" fmla="*/ 0 h 611509"/>
                    <a:gd name="connsiteX1" fmla="*/ 193907 w 193908"/>
                    <a:gd name="connsiteY1" fmla="*/ 514555 h 611509"/>
                    <a:gd name="connsiteX2" fmla="*/ 96953 w 193908"/>
                    <a:gd name="connsiteY2" fmla="*/ 611509 h 611509"/>
                    <a:gd name="connsiteX3" fmla="*/ 96954 w 193908"/>
                    <a:gd name="connsiteY3" fmla="*/ 611508 h 611509"/>
                    <a:gd name="connsiteX4" fmla="*/ 0 w 193908"/>
                    <a:gd name="connsiteY4" fmla="*/ 514554 h 611509"/>
                    <a:gd name="connsiteX5" fmla="*/ 0 w 193908"/>
                    <a:gd name="connsiteY5" fmla="*/ 0 h 611509"/>
                    <a:gd name="connsiteX0" fmla="*/ 193908 w 195377"/>
                    <a:gd name="connsiteY0" fmla="*/ 0 h 611509"/>
                    <a:gd name="connsiteX1" fmla="*/ 193907 w 195377"/>
                    <a:gd name="connsiteY1" fmla="*/ 514555 h 611509"/>
                    <a:gd name="connsiteX2" fmla="*/ 96953 w 195377"/>
                    <a:gd name="connsiteY2" fmla="*/ 611509 h 611509"/>
                    <a:gd name="connsiteX3" fmla="*/ 96954 w 195377"/>
                    <a:gd name="connsiteY3" fmla="*/ 611508 h 611509"/>
                    <a:gd name="connsiteX4" fmla="*/ 0 w 195377"/>
                    <a:gd name="connsiteY4" fmla="*/ 514554 h 611509"/>
                    <a:gd name="connsiteX5" fmla="*/ 0 w 195377"/>
                    <a:gd name="connsiteY5" fmla="*/ 0 h 611509"/>
                    <a:gd name="connsiteX0" fmla="*/ 171756 w 196825"/>
                    <a:gd name="connsiteY0" fmla="*/ 189028 h 611509"/>
                    <a:gd name="connsiteX1" fmla="*/ 193907 w 196825"/>
                    <a:gd name="connsiteY1" fmla="*/ 514555 h 611509"/>
                    <a:gd name="connsiteX2" fmla="*/ 96953 w 196825"/>
                    <a:gd name="connsiteY2" fmla="*/ 611509 h 611509"/>
                    <a:gd name="connsiteX3" fmla="*/ 96954 w 196825"/>
                    <a:gd name="connsiteY3" fmla="*/ 611508 h 611509"/>
                    <a:gd name="connsiteX4" fmla="*/ 0 w 196825"/>
                    <a:gd name="connsiteY4" fmla="*/ 514554 h 611509"/>
                    <a:gd name="connsiteX5" fmla="*/ 0 w 196825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3907" h="611509">
                      <a:moveTo>
                        <a:pt x="187007" y="334324"/>
                      </a:moveTo>
                      <a:lnTo>
                        <a:pt x="193907" y="514555"/>
                      </a:lnTo>
                      <a:cubicBezTo>
                        <a:pt x="181440" y="584969"/>
                        <a:pt x="150499" y="611509"/>
                        <a:pt x="96953" y="611509"/>
                      </a:cubicBezTo>
                      <a:lnTo>
                        <a:pt x="96954" y="611508"/>
                      </a:lnTo>
                      <a:cubicBezTo>
                        <a:pt x="43408" y="611508"/>
                        <a:pt x="0" y="568100"/>
                        <a:pt x="0" y="514554"/>
                      </a:cubicBez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00B0F0"/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8" name="フリーフォーム: 図形 817">
                  <a:extLst>
                    <a:ext uri="{FF2B5EF4-FFF2-40B4-BE49-F238E27FC236}">
                      <a16:creationId xmlns:a16="http://schemas.microsoft.com/office/drawing/2014/main" id="{BA6AB26D-59ED-4FDC-ABEA-A711750B73AC}"/>
                    </a:ext>
                  </a:extLst>
                </p:cNvPr>
                <p:cNvSpPr/>
                <p:nvPr/>
              </p:nvSpPr>
              <p:spPr>
                <a:xfrm rot="18870612">
                  <a:off x="5974638" y="3199931"/>
                  <a:ext cx="197584" cy="456180"/>
                </a:xfrm>
                <a:custGeom>
                  <a:avLst/>
                  <a:gdLst>
                    <a:gd name="connsiteX0" fmla="*/ 169091 w 198102"/>
                    <a:gd name="connsiteY0" fmla="*/ 29012 h 592561"/>
                    <a:gd name="connsiteX1" fmla="*/ 198102 w 198102"/>
                    <a:gd name="connsiteY1" fmla="*/ 99051 h 592561"/>
                    <a:gd name="connsiteX2" fmla="*/ 198102 w 198102"/>
                    <a:gd name="connsiteY2" fmla="*/ 592561 h 592561"/>
                    <a:gd name="connsiteX3" fmla="*/ 0 w 198102"/>
                    <a:gd name="connsiteY3" fmla="*/ 391043 h 592561"/>
                    <a:gd name="connsiteX4" fmla="*/ 0 w 198102"/>
                    <a:gd name="connsiteY4" fmla="*/ 99051 h 592561"/>
                    <a:gd name="connsiteX5" fmla="*/ 99051 w 198102"/>
                    <a:gd name="connsiteY5" fmla="*/ 0 h 592561"/>
                    <a:gd name="connsiteX6" fmla="*/ 169091 w 198102"/>
                    <a:gd name="connsiteY6" fmla="*/ 29012 h 592561"/>
                    <a:gd name="connsiteX0" fmla="*/ 169091 w 260531"/>
                    <a:gd name="connsiteY0" fmla="*/ 29012 h 592561"/>
                    <a:gd name="connsiteX1" fmla="*/ 198102 w 260531"/>
                    <a:gd name="connsiteY1" fmla="*/ 99051 h 592561"/>
                    <a:gd name="connsiteX2" fmla="*/ 198102 w 260531"/>
                    <a:gd name="connsiteY2" fmla="*/ 592561 h 592561"/>
                    <a:gd name="connsiteX3" fmla="*/ 0 w 260531"/>
                    <a:gd name="connsiteY3" fmla="*/ 391043 h 592561"/>
                    <a:gd name="connsiteX4" fmla="*/ 0 w 260531"/>
                    <a:gd name="connsiteY4" fmla="*/ 99051 h 592561"/>
                    <a:gd name="connsiteX5" fmla="*/ 99051 w 260531"/>
                    <a:gd name="connsiteY5" fmla="*/ 0 h 592561"/>
                    <a:gd name="connsiteX6" fmla="*/ 260531 w 260531"/>
                    <a:gd name="connsiteY6" fmla="*/ 120452 h 592561"/>
                    <a:gd name="connsiteX0" fmla="*/ 169091 w 198102"/>
                    <a:gd name="connsiteY0" fmla="*/ 29012 h 592561"/>
                    <a:gd name="connsiteX1" fmla="*/ 198102 w 198102"/>
                    <a:gd name="connsiteY1" fmla="*/ 99051 h 592561"/>
                    <a:gd name="connsiteX2" fmla="*/ 198102 w 198102"/>
                    <a:gd name="connsiteY2" fmla="*/ 592561 h 592561"/>
                    <a:gd name="connsiteX3" fmla="*/ 0 w 198102"/>
                    <a:gd name="connsiteY3" fmla="*/ 391043 h 592561"/>
                    <a:gd name="connsiteX4" fmla="*/ 0 w 198102"/>
                    <a:gd name="connsiteY4" fmla="*/ 99051 h 592561"/>
                    <a:gd name="connsiteX5" fmla="*/ 99051 w 198102"/>
                    <a:gd name="connsiteY5" fmla="*/ 0 h 592561"/>
                    <a:gd name="connsiteX0" fmla="*/ 198102 w 198102"/>
                    <a:gd name="connsiteY0" fmla="*/ 99051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0964 w 198102"/>
                    <a:gd name="connsiteY0" fmla="*/ 146138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7584 w 198102"/>
                    <a:gd name="connsiteY0" fmla="*/ 159666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7584 w 198102"/>
                    <a:gd name="connsiteY0" fmla="*/ 166401 h 599296"/>
                    <a:gd name="connsiteX1" fmla="*/ 198102 w 198102"/>
                    <a:gd name="connsiteY1" fmla="*/ 599296 h 599296"/>
                    <a:gd name="connsiteX2" fmla="*/ 0 w 198102"/>
                    <a:gd name="connsiteY2" fmla="*/ 397778 h 599296"/>
                    <a:gd name="connsiteX3" fmla="*/ 0 w 198102"/>
                    <a:gd name="connsiteY3" fmla="*/ 105786 h 599296"/>
                    <a:gd name="connsiteX4" fmla="*/ 99110 w 198102"/>
                    <a:gd name="connsiteY4" fmla="*/ 0 h 599296"/>
                    <a:gd name="connsiteX0" fmla="*/ 197584 w 198102"/>
                    <a:gd name="connsiteY0" fmla="*/ 166401 h 599296"/>
                    <a:gd name="connsiteX1" fmla="*/ 198102 w 198102"/>
                    <a:gd name="connsiteY1" fmla="*/ 599296 h 599296"/>
                    <a:gd name="connsiteX2" fmla="*/ 0 w 198102"/>
                    <a:gd name="connsiteY2" fmla="*/ 397778 h 599296"/>
                    <a:gd name="connsiteX3" fmla="*/ 0 w 198102"/>
                    <a:gd name="connsiteY3" fmla="*/ 105786 h 599296"/>
                    <a:gd name="connsiteX4" fmla="*/ 99110 w 198102"/>
                    <a:gd name="connsiteY4" fmla="*/ 0 h 599296"/>
                    <a:gd name="connsiteX0" fmla="*/ 197584 w 198102"/>
                    <a:gd name="connsiteY0" fmla="*/ 60615 h 493510"/>
                    <a:gd name="connsiteX1" fmla="*/ 198102 w 198102"/>
                    <a:gd name="connsiteY1" fmla="*/ 493510 h 493510"/>
                    <a:gd name="connsiteX2" fmla="*/ 0 w 198102"/>
                    <a:gd name="connsiteY2" fmla="*/ 291992 h 493510"/>
                    <a:gd name="connsiteX3" fmla="*/ 0 w 198102"/>
                    <a:gd name="connsiteY3" fmla="*/ 0 h 493510"/>
                    <a:gd name="connsiteX0" fmla="*/ 197584 w 197584"/>
                    <a:gd name="connsiteY0" fmla="*/ 60615 h 456180"/>
                    <a:gd name="connsiteX1" fmla="*/ 164745 w 197584"/>
                    <a:gd name="connsiteY1" fmla="*/ 456180 h 456180"/>
                    <a:gd name="connsiteX2" fmla="*/ 0 w 197584"/>
                    <a:gd name="connsiteY2" fmla="*/ 291992 h 456180"/>
                    <a:gd name="connsiteX3" fmla="*/ 0 w 197584"/>
                    <a:gd name="connsiteY3" fmla="*/ 0 h 456180"/>
                    <a:gd name="connsiteX0" fmla="*/ 197584 w 197584"/>
                    <a:gd name="connsiteY0" fmla="*/ 60615 h 456180"/>
                    <a:gd name="connsiteX1" fmla="*/ 164745 w 197584"/>
                    <a:gd name="connsiteY1" fmla="*/ 456180 h 456180"/>
                    <a:gd name="connsiteX2" fmla="*/ 0 w 197584"/>
                    <a:gd name="connsiteY2" fmla="*/ 291992 h 456180"/>
                    <a:gd name="connsiteX3" fmla="*/ 0 w 197584"/>
                    <a:gd name="connsiteY3" fmla="*/ 0 h 456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7584" h="456180">
                      <a:moveTo>
                        <a:pt x="197584" y="60615"/>
                      </a:moveTo>
                      <a:lnTo>
                        <a:pt x="164745" y="456180"/>
                      </a:lnTo>
                      <a:lnTo>
                        <a:pt x="0" y="291992"/>
                      </a:ln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00B0F0"/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B1CA99BA-724D-44EE-A347-8F6E595F1698}"/>
                  </a:ext>
                </a:extLst>
              </p:cNvPr>
              <p:cNvSpPr/>
              <p:nvPr/>
            </p:nvSpPr>
            <p:spPr>
              <a:xfrm>
                <a:off x="4437044" y="1295282"/>
                <a:ext cx="1063644" cy="629203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14" name="グループ化 1013">
              <a:extLst>
                <a:ext uri="{FF2B5EF4-FFF2-40B4-BE49-F238E27FC236}">
                  <a16:creationId xmlns:a16="http://schemas.microsoft.com/office/drawing/2014/main" id="{9F694982-33C0-4388-9581-6645F096FAC4}"/>
                </a:ext>
              </a:extLst>
            </p:cNvPr>
            <p:cNvGrpSpPr/>
            <p:nvPr/>
          </p:nvGrpSpPr>
          <p:grpSpPr>
            <a:xfrm>
              <a:off x="3754170" y="5240185"/>
              <a:ext cx="673836" cy="770652"/>
              <a:chOff x="822885" y="2341710"/>
              <a:chExt cx="673836" cy="770652"/>
            </a:xfrm>
          </p:grpSpPr>
          <p:grpSp>
            <p:nvGrpSpPr>
              <p:cNvPr id="1015" name="グループ化 1014">
                <a:extLst>
                  <a:ext uri="{FF2B5EF4-FFF2-40B4-BE49-F238E27FC236}">
                    <a16:creationId xmlns:a16="http://schemas.microsoft.com/office/drawing/2014/main" id="{70D495C5-DD37-4830-A432-D8038993972E}"/>
                  </a:ext>
                </a:extLst>
              </p:cNvPr>
              <p:cNvGrpSpPr/>
              <p:nvPr/>
            </p:nvGrpSpPr>
            <p:grpSpPr>
              <a:xfrm rot="20591756">
                <a:off x="822885" y="2341710"/>
                <a:ext cx="673836" cy="770652"/>
                <a:chOff x="4763785" y="4875188"/>
                <a:chExt cx="1243168" cy="1421785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1017" name="フリーフォーム: 図形 1016">
                  <a:extLst>
                    <a:ext uri="{FF2B5EF4-FFF2-40B4-BE49-F238E27FC236}">
                      <a16:creationId xmlns:a16="http://schemas.microsoft.com/office/drawing/2014/main" id="{08A88306-72A1-4708-BBCE-D7BEC763F288}"/>
                    </a:ext>
                  </a:extLst>
                </p:cNvPr>
                <p:cNvSpPr/>
                <p:nvPr/>
              </p:nvSpPr>
              <p:spPr>
                <a:xfrm rot="1800000">
                  <a:off x="4763785" y="5338238"/>
                  <a:ext cx="1243168" cy="958735"/>
                </a:xfrm>
                <a:custGeom>
                  <a:avLst/>
                  <a:gdLst>
                    <a:gd name="connsiteX0" fmla="*/ 87716 w 1243168"/>
                    <a:gd name="connsiteY0" fmla="*/ 54421 h 958735"/>
                    <a:gd name="connsiteX1" fmla="*/ 299481 w 1243168"/>
                    <a:gd name="connsiteY1" fmla="*/ 0 h 958735"/>
                    <a:gd name="connsiteX2" fmla="*/ 547816 w 1243168"/>
                    <a:gd name="connsiteY2" fmla="*/ 81920 h 958735"/>
                    <a:gd name="connsiteX3" fmla="*/ 570565 w 1243168"/>
                    <a:gd name="connsiteY3" fmla="*/ 107924 h 958735"/>
                    <a:gd name="connsiteX4" fmla="*/ 1184400 w 1243168"/>
                    <a:gd name="connsiteY4" fmla="*/ 684202 h 958735"/>
                    <a:gd name="connsiteX5" fmla="*/ 1197523 w 1243168"/>
                    <a:gd name="connsiteY5" fmla="*/ 921651 h 958735"/>
                    <a:gd name="connsiteX6" fmla="*/ 931383 w 1243168"/>
                    <a:gd name="connsiteY6" fmla="*/ 891901 h 958735"/>
                    <a:gd name="connsiteX7" fmla="*/ 470898 w 1243168"/>
                    <a:gd name="connsiteY7" fmla="*/ 334067 h 958735"/>
                    <a:gd name="connsiteX8" fmla="*/ 416052 w 1243168"/>
                    <a:gd name="connsiteY8" fmla="*/ 357008 h 958735"/>
                    <a:gd name="connsiteX9" fmla="*/ 299481 w 1243168"/>
                    <a:gd name="connsiteY9" fmla="*/ 371610 h 958735"/>
                    <a:gd name="connsiteX10" fmla="*/ 0 w 1243168"/>
                    <a:gd name="connsiteY10" fmla="*/ 185805 h 958735"/>
                    <a:gd name="connsiteX11" fmla="*/ 87716 w 1243168"/>
                    <a:gd name="connsiteY11" fmla="*/ 54421 h 9587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3168" h="958735">
                      <a:moveTo>
                        <a:pt x="87716" y="54421"/>
                      </a:moveTo>
                      <a:cubicBezTo>
                        <a:pt x="141911" y="20797"/>
                        <a:pt x="216782" y="0"/>
                        <a:pt x="299481" y="0"/>
                      </a:cubicBezTo>
                      <a:cubicBezTo>
                        <a:pt x="402855" y="0"/>
                        <a:pt x="493996" y="32495"/>
                        <a:pt x="547816" y="81920"/>
                      </a:cubicBezTo>
                      <a:lnTo>
                        <a:pt x="570565" y="107924"/>
                      </a:lnTo>
                      <a:lnTo>
                        <a:pt x="1184400" y="684202"/>
                      </a:lnTo>
                      <a:cubicBezTo>
                        <a:pt x="1254450" y="757036"/>
                        <a:pt x="1265627" y="860188"/>
                        <a:pt x="1197523" y="921651"/>
                      </a:cubicBezTo>
                      <a:cubicBezTo>
                        <a:pt x="1129417" y="983114"/>
                        <a:pt x="1001432" y="964732"/>
                        <a:pt x="931383" y="891901"/>
                      </a:cubicBezTo>
                      <a:lnTo>
                        <a:pt x="470898" y="334067"/>
                      </a:lnTo>
                      <a:lnTo>
                        <a:pt x="416052" y="357008"/>
                      </a:lnTo>
                      <a:cubicBezTo>
                        <a:pt x="380223" y="366411"/>
                        <a:pt x="340831" y="371610"/>
                        <a:pt x="299481" y="371610"/>
                      </a:cubicBezTo>
                      <a:cubicBezTo>
                        <a:pt x="134082" y="371610"/>
                        <a:pt x="0" y="288422"/>
                        <a:pt x="0" y="185805"/>
                      </a:cubicBezTo>
                      <a:cubicBezTo>
                        <a:pt x="1" y="134496"/>
                        <a:pt x="33521" y="88045"/>
                        <a:pt x="87716" y="5442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8" name="四角形: 角を丸くする 89">
                  <a:extLst>
                    <a:ext uri="{FF2B5EF4-FFF2-40B4-BE49-F238E27FC236}">
                      <a16:creationId xmlns:a16="http://schemas.microsoft.com/office/drawing/2014/main" id="{6BB03A0C-FB3C-47C6-819C-305CA18D56D5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9" name="四角形: 角を丸くする 148">
                  <a:extLst>
                    <a:ext uri="{FF2B5EF4-FFF2-40B4-BE49-F238E27FC236}">
                      <a16:creationId xmlns:a16="http://schemas.microsoft.com/office/drawing/2014/main" id="{B3311377-FE4A-4E46-B02E-9EA9736D9999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0" name="四角形: 角を丸くする 149">
                  <a:extLst>
                    <a:ext uri="{FF2B5EF4-FFF2-40B4-BE49-F238E27FC236}">
                      <a16:creationId xmlns:a16="http://schemas.microsoft.com/office/drawing/2014/main" id="{900BBB41-196D-41E7-A1E1-95C5AAC68808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1" name="四角形: 角を丸くする 150">
                  <a:extLst>
                    <a:ext uri="{FF2B5EF4-FFF2-40B4-BE49-F238E27FC236}">
                      <a16:creationId xmlns:a16="http://schemas.microsoft.com/office/drawing/2014/main" id="{9EAED58D-2D58-4E51-AECB-ADC70A77B5F0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2" name="楕円 1021">
                  <a:extLst>
                    <a:ext uri="{FF2B5EF4-FFF2-40B4-BE49-F238E27FC236}">
                      <a16:creationId xmlns:a16="http://schemas.microsoft.com/office/drawing/2014/main" id="{C981E87E-1B0D-40B6-B737-6AC283D78F7A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3" name="四角形: 角を丸くする 97">
                  <a:extLst>
                    <a:ext uri="{FF2B5EF4-FFF2-40B4-BE49-F238E27FC236}">
                      <a16:creationId xmlns:a16="http://schemas.microsoft.com/office/drawing/2014/main" id="{958385A2-BE0F-428F-A7F1-764BF8829D7E}"/>
                    </a:ext>
                  </a:extLst>
                </p:cNvPr>
                <p:cNvSpPr/>
                <p:nvPr/>
              </p:nvSpPr>
              <p:spPr>
                <a:xfrm>
                  <a:off x="5265688" y="5000894"/>
                  <a:ext cx="160011" cy="305121"/>
                </a:xfrm>
                <a:custGeom>
                  <a:avLst/>
                  <a:gdLst>
                    <a:gd name="connsiteX0" fmla="*/ 0 w 131525"/>
                    <a:gd name="connsiteY0" fmla="*/ 65763 h 328394"/>
                    <a:gd name="connsiteX1" fmla="*/ 65763 w 131525"/>
                    <a:gd name="connsiteY1" fmla="*/ 0 h 328394"/>
                    <a:gd name="connsiteX2" fmla="*/ 65763 w 131525"/>
                    <a:gd name="connsiteY2" fmla="*/ 0 h 328394"/>
                    <a:gd name="connsiteX3" fmla="*/ 131526 w 131525"/>
                    <a:gd name="connsiteY3" fmla="*/ 65763 h 328394"/>
                    <a:gd name="connsiteX4" fmla="*/ 131525 w 131525"/>
                    <a:gd name="connsiteY4" fmla="*/ 262632 h 328394"/>
                    <a:gd name="connsiteX5" fmla="*/ 65762 w 131525"/>
                    <a:gd name="connsiteY5" fmla="*/ 328395 h 328394"/>
                    <a:gd name="connsiteX6" fmla="*/ 65763 w 131525"/>
                    <a:gd name="connsiteY6" fmla="*/ 328394 h 328394"/>
                    <a:gd name="connsiteX7" fmla="*/ 0 w 131525"/>
                    <a:gd name="connsiteY7" fmla="*/ 262631 h 328394"/>
                    <a:gd name="connsiteX8" fmla="*/ 0 w 131525"/>
                    <a:gd name="connsiteY8" fmla="*/ 65763 h 32839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65762 w 157203"/>
                    <a:gd name="connsiteY7" fmla="*/ 328395 h 419834"/>
                    <a:gd name="connsiteX8" fmla="*/ 157203 w 157203"/>
                    <a:gd name="connsiteY8" fmla="*/ 419834 h 41983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157203 w 157203"/>
                    <a:gd name="connsiteY7" fmla="*/ 419834 h 419834"/>
                    <a:gd name="connsiteX0" fmla="*/ 65763 w 131526"/>
                    <a:gd name="connsiteY0" fmla="*/ 328394 h 328394"/>
                    <a:gd name="connsiteX1" fmla="*/ 0 w 131526"/>
                    <a:gd name="connsiteY1" fmla="*/ 262631 h 328394"/>
                    <a:gd name="connsiteX2" fmla="*/ 0 w 131526"/>
                    <a:gd name="connsiteY2" fmla="*/ 65763 h 328394"/>
                    <a:gd name="connsiteX3" fmla="*/ 65763 w 131526"/>
                    <a:gd name="connsiteY3" fmla="*/ 0 h 328394"/>
                    <a:gd name="connsiteX4" fmla="*/ 65763 w 131526"/>
                    <a:gd name="connsiteY4" fmla="*/ 0 h 328394"/>
                    <a:gd name="connsiteX5" fmla="*/ 131526 w 131526"/>
                    <a:gd name="connsiteY5" fmla="*/ 65763 h 328394"/>
                    <a:gd name="connsiteX6" fmla="*/ 131525 w 131526"/>
                    <a:gd name="connsiteY6" fmla="*/ 262632 h 328394"/>
                    <a:gd name="connsiteX0" fmla="*/ 0 w 131526"/>
                    <a:gd name="connsiteY0" fmla="*/ 262631 h 262632"/>
                    <a:gd name="connsiteX1" fmla="*/ 0 w 131526"/>
                    <a:gd name="connsiteY1" fmla="*/ 65763 h 262632"/>
                    <a:gd name="connsiteX2" fmla="*/ 65763 w 131526"/>
                    <a:gd name="connsiteY2" fmla="*/ 0 h 262632"/>
                    <a:gd name="connsiteX3" fmla="*/ 65763 w 131526"/>
                    <a:gd name="connsiteY3" fmla="*/ 0 h 262632"/>
                    <a:gd name="connsiteX4" fmla="*/ 131526 w 131526"/>
                    <a:gd name="connsiteY4" fmla="*/ 65763 h 262632"/>
                    <a:gd name="connsiteX5" fmla="*/ 131525 w 131526"/>
                    <a:gd name="connsiteY5" fmla="*/ 262632 h 262632"/>
                    <a:gd name="connsiteX0" fmla="*/ 0 w 137070"/>
                    <a:gd name="connsiteY0" fmla="*/ 262631 h 329307"/>
                    <a:gd name="connsiteX1" fmla="*/ 0 w 137070"/>
                    <a:gd name="connsiteY1" fmla="*/ 65763 h 329307"/>
                    <a:gd name="connsiteX2" fmla="*/ 65763 w 137070"/>
                    <a:gd name="connsiteY2" fmla="*/ 0 h 329307"/>
                    <a:gd name="connsiteX3" fmla="*/ 65763 w 137070"/>
                    <a:gd name="connsiteY3" fmla="*/ 0 h 329307"/>
                    <a:gd name="connsiteX4" fmla="*/ 131526 w 137070"/>
                    <a:gd name="connsiteY4" fmla="*/ 65763 h 329307"/>
                    <a:gd name="connsiteX5" fmla="*/ 136287 w 137070"/>
                    <a:gd name="connsiteY5" fmla="*/ 329307 h 329307"/>
                    <a:gd name="connsiteX0" fmla="*/ 0 w 136287"/>
                    <a:gd name="connsiteY0" fmla="*/ 262631 h 329307"/>
                    <a:gd name="connsiteX1" fmla="*/ 0 w 136287"/>
                    <a:gd name="connsiteY1" fmla="*/ 65763 h 329307"/>
                    <a:gd name="connsiteX2" fmla="*/ 65763 w 136287"/>
                    <a:gd name="connsiteY2" fmla="*/ 0 h 329307"/>
                    <a:gd name="connsiteX3" fmla="*/ 65763 w 136287"/>
                    <a:gd name="connsiteY3" fmla="*/ 0 h 329307"/>
                    <a:gd name="connsiteX4" fmla="*/ 131526 w 136287"/>
                    <a:gd name="connsiteY4" fmla="*/ 65763 h 329307"/>
                    <a:gd name="connsiteX5" fmla="*/ 136287 w 136287"/>
                    <a:gd name="connsiteY5" fmla="*/ 329307 h 329307"/>
                    <a:gd name="connsiteX0" fmla="*/ 0 w 137835"/>
                    <a:gd name="connsiteY0" fmla="*/ 262631 h 324545"/>
                    <a:gd name="connsiteX1" fmla="*/ 0 w 137835"/>
                    <a:gd name="connsiteY1" fmla="*/ 65763 h 324545"/>
                    <a:gd name="connsiteX2" fmla="*/ 65763 w 137835"/>
                    <a:gd name="connsiteY2" fmla="*/ 0 h 324545"/>
                    <a:gd name="connsiteX3" fmla="*/ 65763 w 137835"/>
                    <a:gd name="connsiteY3" fmla="*/ 0 h 324545"/>
                    <a:gd name="connsiteX4" fmla="*/ 131526 w 137835"/>
                    <a:gd name="connsiteY4" fmla="*/ 65763 h 324545"/>
                    <a:gd name="connsiteX5" fmla="*/ 136287 w 137835"/>
                    <a:gd name="connsiteY5" fmla="*/ 324545 h 324545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31689"/>
                    <a:gd name="connsiteX1" fmla="*/ 0 w 160100"/>
                    <a:gd name="connsiteY1" fmla="*/ 65763 h 331689"/>
                    <a:gd name="connsiteX2" fmla="*/ 65763 w 160100"/>
                    <a:gd name="connsiteY2" fmla="*/ 0 h 331689"/>
                    <a:gd name="connsiteX3" fmla="*/ 65763 w 160100"/>
                    <a:gd name="connsiteY3" fmla="*/ 0 h 331689"/>
                    <a:gd name="connsiteX4" fmla="*/ 131526 w 160100"/>
                    <a:gd name="connsiteY4" fmla="*/ 65763 h 331689"/>
                    <a:gd name="connsiteX5" fmla="*/ 160100 w 160100"/>
                    <a:gd name="connsiteY5" fmla="*/ 331689 h 331689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48899 w 157718"/>
                    <a:gd name="connsiteY5" fmla="*/ 269456 h 336452"/>
                    <a:gd name="connsiteX6" fmla="*/ 157718 w 157718"/>
                    <a:gd name="connsiteY6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62556"/>
                    <a:gd name="connsiteY0" fmla="*/ 233748 h 336452"/>
                    <a:gd name="connsiteX1" fmla="*/ 4838 w 162556"/>
                    <a:gd name="connsiteY1" fmla="*/ 65763 h 336452"/>
                    <a:gd name="connsiteX2" fmla="*/ 70601 w 162556"/>
                    <a:gd name="connsiteY2" fmla="*/ 0 h 336452"/>
                    <a:gd name="connsiteX3" fmla="*/ 70601 w 162556"/>
                    <a:gd name="connsiteY3" fmla="*/ 0 h 336452"/>
                    <a:gd name="connsiteX4" fmla="*/ 136364 w 162556"/>
                    <a:gd name="connsiteY4" fmla="*/ 65763 h 336452"/>
                    <a:gd name="connsiteX5" fmla="*/ 162556 w 162556"/>
                    <a:gd name="connsiteY5" fmla="*/ 336452 h 336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2556" h="336452">
                      <a:moveTo>
                        <a:pt x="0" y="233748"/>
                      </a:moveTo>
                      <a:lnTo>
                        <a:pt x="4838" y="65763"/>
                      </a:lnTo>
                      <a:cubicBezTo>
                        <a:pt x="4838" y="29443"/>
                        <a:pt x="34281" y="0"/>
                        <a:pt x="70601" y="0"/>
                      </a:cubicBezTo>
                      <a:lnTo>
                        <a:pt x="70601" y="0"/>
                      </a:lnTo>
                      <a:cubicBezTo>
                        <a:pt x="106921" y="0"/>
                        <a:pt x="121038" y="9688"/>
                        <a:pt x="136364" y="65763"/>
                      </a:cubicBezTo>
                      <a:lnTo>
                        <a:pt x="162556" y="336452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16" name="フリーフォーム: 図形 1015">
                <a:extLst>
                  <a:ext uri="{FF2B5EF4-FFF2-40B4-BE49-F238E27FC236}">
                    <a16:creationId xmlns:a16="http://schemas.microsoft.com/office/drawing/2014/main" id="{A70466BD-39A0-46A5-8852-928C0C716D45}"/>
                  </a:ext>
                </a:extLst>
              </p:cNvPr>
              <p:cNvSpPr/>
              <p:nvPr/>
            </p:nvSpPr>
            <p:spPr>
              <a:xfrm rot="5615733">
                <a:off x="1027333" y="2571898"/>
                <a:ext cx="45719" cy="155688"/>
              </a:xfrm>
              <a:custGeom>
                <a:avLst/>
                <a:gdLst>
                  <a:gd name="connsiteX0" fmla="*/ 0 w 50274"/>
                  <a:gd name="connsiteY0" fmla="*/ 127614 h 255228"/>
                  <a:gd name="connsiteX1" fmla="*/ 47889 w 50274"/>
                  <a:gd name="connsiteY1" fmla="*/ 845 h 255228"/>
                  <a:gd name="connsiteX2" fmla="*/ 50274 w 50274"/>
                  <a:gd name="connsiteY2" fmla="*/ 0 h 255228"/>
                  <a:gd name="connsiteX3" fmla="*/ 49160 w 50274"/>
                  <a:gd name="connsiteY3" fmla="*/ 1706 h 255228"/>
                  <a:gd name="connsiteX4" fmla="*/ 26195 w 50274"/>
                  <a:gd name="connsiteY4" fmla="*/ 127615 h 255228"/>
                  <a:gd name="connsiteX5" fmla="*/ 49160 w 50274"/>
                  <a:gd name="connsiteY5" fmla="*/ 253524 h 255228"/>
                  <a:gd name="connsiteX6" fmla="*/ 50273 w 50274"/>
                  <a:gd name="connsiteY6" fmla="*/ 255228 h 255228"/>
                  <a:gd name="connsiteX7" fmla="*/ 47889 w 50274"/>
                  <a:gd name="connsiteY7" fmla="*/ 254383 h 255228"/>
                  <a:gd name="connsiteX8" fmla="*/ 0 w 50274"/>
                  <a:gd name="connsiteY8" fmla="*/ 127614 h 255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274" h="255228">
                    <a:moveTo>
                      <a:pt x="0" y="127614"/>
                    </a:moveTo>
                    <a:cubicBezTo>
                      <a:pt x="0" y="70626"/>
                      <a:pt x="19747" y="21731"/>
                      <a:pt x="47889" y="845"/>
                    </a:cubicBezTo>
                    <a:lnTo>
                      <a:pt x="50274" y="0"/>
                    </a:lnTo>
                    <a:lnTo>
                      <a:pt x="49160" y="1706"/>
                    </a:lnTo>
                    <a:cubicBezTo>
                      <a:pt x="34971" y="33929"/>
                      <a:pt x="26195" y="78444"/>
                      <a:pt x="26195" y="127615"/>
                    </a:cubicBezTo>
                    <a:cubicBezTo>
                      <a:pt x="26195" y="176785"/>
                      <a:pt x="34971" y="221301"/>
                      <a:pt x="49160" y="253524"/>
                    </a:cubicBezTo>
                    <a:lnTo>
                      <a:pt x="50273" y="255228"/>
                    </a:lnTo>
                    <a:lnTo>
                      <a:pt x="47889" y="254383"/>
                    </a:lnTo>
                    <a:cubicBezTo>
                      <a:pt x="19747" y="233498"/>
                      <a:pt x="0" y="184602"/>
                      <a:pt x="0" y="12761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24" name="フリーフォーム: 図形 1023">
              <a:extLst>
                <a:ext uri="{FF2B5EF4-FFF2-40B4-BE49-F238E27FC236}">
                  <a16:creationId xmlns:a16="http://schemas.microsoft.com/office/drawing/2014/main" id="{42AD3684-1798-40D6-92F9-E061233B9E1E}"/>
                </a:ext>
              </a:extLst>
            </p:cNvPr>
            <p:cNvSpPr/>
            <p:nvPr/>
          </p:nvSpPr>
          <p:spPr>
            <a:xfrm>
              <a:off x="4053498" y="5590107"/>
              <a:ext cx="518738" cy="629445"/>
            </a:xfrm>
            <a:custGeom>
              <a:avLst/>
              <a:gdLst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79869 w 679869"/>
                <a:gd name="connsiteY3" fmla="*/ 136853 h 607220"/>
                <a:gd name="connsiteX4" fmla="*/ 436281 w 679869"/>
                <a:gd name="connsiteY4" fmla="*/ 558760 h 607220"/>
                <a:gd name="connsiteX5" fmla="*/ 433197 w 679869"/>
                <a:gd name="connsiteY5" fmla="*/ 562256 h 607220"/>
                <a:gd name="connsiteX6" fmla="*/ 431328 w 679869"/>
                <a:gd name="connsiteY6" fmla="*/ 566087 h 607220"/>
                <a:gd name="connsiteX7" fmla="*/ 424527 w 679869"/>
                <a:gd name="connsiteY7" fmla="*/ 572085 h 607220"/>
                <a:gd name="connsiteX8" fmla="*/ 410440 w 679869"/>
                <a:gd name="connsiteY8" fmla="*/ 588057 h 607220"/>
                <a:gd name="connsiteX9" fmla="*/ 401443 w 679869"/>
                <a:gd name="connsiteY9" fmla="*/ 592447 h 607220"/>
                <a:gd name="connsiteX10" fmla="*/ 401021 w 679869"/>
                <a:gd name="connsiteY10" fmla="*/ 592819 h 607220"/>
                <a:gd name="connsiteX11" fmla="*/ 399925 w 679869"/>
                <a:gd name="connsiteY11" fmla="*/ 593188 h 607220"/>
                <a:gd name="connsiteX12" fmla="*/ 376546 w 679869"/>
                <a:gd name="connsiteY12" fmla="*/ 604597 h 607220"/>
                <a:gd name="connsiteX13" fmla="*/ 363238 w 679869"/>
                <a:gd name="connsiteY13" fmla="*/ 605524 h 607220"/>
                <a:gd name="connsiteX14" fmla="*/ 362716 w 679869"/>
                <a:gd name="connsiteY14" fmla="*/ 605700 h 607220"/>
                <a:gd name="connsiteX15" fmla="*/ 361721 w 679869"/>
                <a:gd name="connsiteY15" fmla="*/ 605630 h 607220"/>
                <a:gd name="connsiteX16" fmla="*/ 338923 w 679869"/>
                <a:gd name="connsiteY16" fmla="*/ 607220 h 607220"/>
                <a:gd name="connsiteX17" fmla="*/ 326995 w 679869"/>
                <a:gd name="connsiteY17" fmla="*/ 603209 h 607220"/>
                <a:gd name="connsiteX18" fmla="*/ 323797 w 679869"/>
                <a:gd name="connsiteY18" fmla="*/ 602986 h 607220"/>
                <a:gd name="connsiteX19" fmla="*/ 318177 w 679869"/>
                <a:gd name="connsiteY19" fmla="*/ 600244 h 607220"/>
                <a:gd name="connsiteX20" fmla="*/ 301895 w 679869"/>
                <a:gd name="connsiteY20" fmla="*/ 594768 h 607220"/>
                <a:gd name="connsiteX21" fmla="*/ 295626 w 679869"/>
                <a:gd name="connsiteY21" fmla="*/ 589239 h 607220"/>
                <a:gd name="connsiteX22" fmla="*/ 288735 w 679869"/>
                <a:gd name="connsiteY22" fmla="*/ 585876 h 607220"/>
                <a:gd name="connsiteX23" fmla="*/ 277943 w 679869"/>
                <a:gd name="connsiteY23" fmla="*/ 573642 h 607220"/>
                <a:gd name="connsiteX24" fmla="*/ 272597 w 679869"/>
                <a:gd name="connsiteY24" fmla="*/ 568927 h 607220"/>
                <a:gd name="connsiteX25" fmla="*/ 271128 w 679869"/>
                <a:gd name="connsiteY25" fmla="*/ 565915 h 607220"/>
                <a:gd name="connsiteX26" fmla="*/ 262002 w 679869"/>
                <a:gd name="connsiteY26" fmla="*/ 555569 h 607220"/>
                <a:gd name="connsiteX27" fmla="*/ 0 w 679869"/>
                <a:gd name="connsiteY27" fmla="*/ 101769 h 607220"/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08162 w 679869"/>
                <a:gd name="connsiteY3" fmla="*/ 93635 h 607220"/>
                <a:gd name="connsiteX4" fmla="*/ 679869 w 679869"/>
                <a:gd name="connsiteY4" fmla="*/ 136853 h 607220"/>
                <a:gd name="connsiteX5" fmla="*/ 436281 w 679869"/>
                <a:gd name="connsiteY5" fmla="*/ 558760 h 607220"/>
                <a:gd name="connsiteX6" fmla="*/ 433197 w 679869"/>
                <a:gd name="connsiteY6" fmla="*/ 562256 h 607220"/>
                <a:gd name="connsiteX7" fmla="*/ 431328 w 679869"/>
                <a:gd name="connsiteY7" fmla="*/ 566087 h 607220"/>
                <a:gd name="connsiteX8" fmla="*/ 424527 w 679869"/>
                <a:gd name="connsiteY8" fmla="*/ 572085 h 607220"/>
                <a:gd name="connsiteX9" fmla="*/ 410440 w 679869"/>
                <a:gd name="connsiteY9" fmla="*/ 588057 h 607220"/>
                <a:gd name="connsiteX10" fmla="*/ 401443 w 679869"/>
                <a:gd name="connsiteY10" fmla="*/ 592447 h 607220"/>
                <a:gd name="connsiteX11" fmla="*/ 401021 w 679869"/>
                <a:gd name="connsiteY11" fmla="*/ 592819 h 607220"/>
                <a:gd name="connsiteX12" fmla="*/ 399925 w 679869"/>
                <a:gd name="connsiteY12" fmla="*/ 593188 h 607220"/>
                <a:gd name="connsiteX13" fmla="*/ 376546 w 679869"/>
                <a:gd name="connsiteY13" fmla="*/ 604597 h 607220"/>
                <a:gd name="connsiteX14" fmla="*/ 363238 w 679869"/>
                <a:gd name="connsiteY14" fmla="*/ 605524 h 607220"/>
                <a:gd name="connsiteX15" fmla="*/ 362716 w 679869"/>
                <a:gd name="connsiteY15" fmla="*/ 605700 h 607220"/>
                <a:gd name="connsiteX16" fmla="*/ 361721 w 679869"/>
                <a:gd name="connsiteY16" fmla="*/ 605630 h 607220"/>
                <a:gd name="connsiteX17" fmla="*/ 338923 w 679869"/>
                <a:gd name="connsiteY17" fmla="*/ 607220 h 607220"/>
                <a:gd name="connsiteX18" fmla="*/ 326995 w 679869"/>
                <a:gd name="connsiteY18" fmla="*/ 603209 h 607220"/>
                <a:gd name="connsiteX19" fmla="*/ 323797 w 679869"/>
                <a:gd name="connsiteY19" fmla="*/ 602986 h 607220"/>
                <a:gd name="connsiteX20" fmla="*/ 318177 w 679869"/>
                <a:gd name="connsiteY20" fmla="*/ 600244 h 607220"/>
                <a:gd name="connsiteX21" fmla="*/ 301895 w 679869"/>
                <a:gd name="connsiteY21" fmla="*/ 594768 h 607220"/>
                <a:gd name="connsiteX22" fmla="*/ 295626 w 679869"/>
                <a:gd name="connsiteY22" fmla="*/ 589239 h 607220"/>
                <a:gd name="connsiteX23" fmla="*/ 288735 w 679869"/>
                <a:gd name="connsiteY23" fmla="*/ 585876 h 607220"/>
                <a:gd name="connsiteX24" fmla="*/ 277943 w 679869"/>
                <a:gd name="connsiteY24" fmla="*/ 573642 h 607220"/>
                <a:gd name="connsiteX25" fmla="*/ 272597 w 679869"/>
                <a:gd name="connsiteY25" fmla="*/ 568927 h 607220"/>
                <a:gd name="connsiteX26" fmla="*/ 271128 w 679869"/>
                <a:gd name="connsiteY26" fmla="*/ 565915 h 607220"/>
                <a:gd name="connsiteX27" fmla="*/ 262002 w 679869"/>
                <a:gd name="connsiteY27" fmla="*/ 555569 h 607220"/>
                <a:gd name="connsiteX28" fmla="*/ 0 w 679869"/>
                <a:gd name="connsiteY28" fmla="*/ 101769 h 607220"/>
                <a:gd name="connsiteX29" fmla="*/ 176269 w 679869"/>
                <a:gd name="connsiteY29" fmla="*/ 0 h 607220"/>
                <a:gd name="connsiteX0" fmla="*/ 608162 w 699602"/>
                <a:gd name="connsiteY0" fmla="*/ 93635 h 607220"/>
                <a:gd name="connsiteX1" fmla="*/ 679869 w 699602"/>
                <a:gd name="connsiteY1" fmla="*/ 136853 h 607220"/>
                <a:gd name="connsiteX2" fmla="*/ 436281 w 699602"/>
                <a:gd name="connsiteY2" fmla="*/ 558760 h 607220"/>
                <a:gd name="connsiteX3" fmla="*/ 433197 w 699602"/>
                <a:gd name="connsiteY3" fmla="*/ 562256 h 607220"/>
                <a:gd name="connsiteX4" fmla="*/ 431328 w 699602"/>
                <a:gd name="connsiteY4" fmla="*/ 566087 h 607220"/>
                <a:gd name="connsiteX5" fmla="*/ 424527 w 699602"/>
                <a:gd name="connsiteY5" fmla="*/ 572085 h 607220"/>
                <a:gd name="connsiteX6" fmla="*/ 410440 w 699602"/>
                <a:gd name="connsiteY6" fmla="*/ 588057 h 607220"/>
                <a:gd name="connsiteX7" fmla="*/ 401443 w 699602"/>
                <a:gd name="connsiteY7" fmla="*/ 592447 h 607220"/>
                <a:gd name="connsiteX8" fmla="*/ 401021 w 699602"/>
                <a:gd name="connsiteY8" fmla="*/ 592819 h 607220"/>
                <a:gd name="connsiteX9" fmla="*/ 399925 w 699602"/>
                <a:gd name="connsiteY9" fmla="*/ 593188 h 607220"/>
                <a:gd name="connsiteX10" fmla="*/ 376546 w 699602"/>
                <a:gd name="connsiteY10" fmla="*/ 604597 h 607220"/>
                <a:gd name="connsiteX11" fmla="*/ 363238 w 699602"/>
                <a:gd name="connsiteY11" fmla="*/ 605524 h 607220"/>
                <a:gd name="connsiteX12" fmla="*/ 362716 w 699602"/>
                <a:gd name="connsiteY12" fmla="*/ 605700 h 607220"/>
                <a:gd name="connsiteX13" fmla="*/ 361721 w 699602"/>
                <a:gd name="connsiteY13" fmla="*/ 605630 h 607220"/>
                <a:gd name="connsiteX14" fmla="*/ 338923 w 699602"/>
                <a:gd name="connsiteY14" fmla="*/ 607220 h 607220"/>
                <a:gd name="connsiteX15" fmla="*/ 326995 w 699602"/>
                <a:gd name="connsiteY15" fmla="*/ 603209 h 607220"/>
                <a:gd name="connsiteX16" fmla="*/ 323797 w 699602"/>
                <a:gd name="connsiteY16" fmla="*/ 602986 h 607220"/>
                <a:gd name="connsiteX17" fmla="*/ 318177 w 699602"/>
                <a:gd name="connsiteY17" fmla="*/ 600244 h 607220"/>
                <a:gd name="connsiteX18" fmla="*/ 301895 w 699602"/>
                <a:gd name="connsiteY18" fmla="*/ 594768 h 607220"/>
                <a:gd name="connsiteX19" fmla="*/ 295626 w 699602"/>
                <a:gd name="connsiteY19" fmla="*/ 589239 h 607220"/>
                <a:gd name="connsiteX20" fmla="*/ 288735 w 699602"/>
                <a:gd name="connsiteY20" fmla="*/ 585876 h 607220"/>
                <a:gd name="connsiteX21" fmla="*/ 277943 w 699602"/>
                <a:gd name="connsiteY21" fmla="*/ 573642 h 607220"/>
                <a:gd name="connsiteX22" fmla="*/ 272597 w 699602"/>
                <a:gd name="connsiteY22" fmla="*/ 568927 h 607220"/>
                <a:gd name="connsiteX23" fmla="*/ 271128 w 699602"/>
                <a:gd name="connsiteY23" fmla="*/ 565915 h 607220"/>
                <a:gd name="connsiteX24" fmla="*/ 262002 w 699602"/>
                <a:gd name="connsiteY24" fmla="*/ 555569 h 607220"/>
                <a:gd name="connsiteX25" fmla="*/ 0 w 699602"/>
                <a:gd name="connsiteY25" fmla="*/ 101769 h 607220"/>
                <a:gd name="connsiteX26" fmla="*/ 176269 w 699602"/>
                <a:gd name="connsiteY26" fmla="*/ 0 h 607220"/>
                <a:gd name="connsiteX27" fmla="*/ 353978 w 699602"/>
                <a:gd name="connsiteY27" fmla="*/ 307801 h 607220"/>
                <a:gd name="connsiteX28" fmla="*/ 509474 w 699602"/>
                <a:gd name="connsiteY28" fmla="*/ 38475 h 607220"/>
                <a:gd name="connsiteX29" fmla="*/ 699602 w 699602"/>
                <a:gd name="connsiteY29" fmla="*/ 185075 h 607220"/>
                <a:gd name="connsiteX0" fmla="*/ 608162 w 679869"/>
                <a:gd name="connsiteY0" fmla="*/ 93635 h 607220"/>
                <a:gd name="connsiteX1" fmla="*/ 679869 w 679869"/>
                <a:gd name="connsiteY1" fmla="*/ 136853 h 607220"/>
                <a:gd name="connsiteX2" fmla="*/ 436281 w 679869"/>
                <a:gd name="connsiteY2" fmla="*/ 558760 h 607220"/>
                <a:gd name="connsiteX3" fmla="*/ 433197 w 679869"/>
                <a:gd name="connsiteY3" fmla="*/ 562256 h 607220"/>
                <a:gd name="connsiteX4" fmla="*/ 431328 w 679869"/>
                <a:gd name="connsiteY4" fmla="*/ 566087 h 607220"/>
                <a:gd name="connsiteX5" fmla="*/ 424527 w 679869"/>
                <a:gd name="connsiteY5" fmla="*/ 572085 h 607220"/>
                <a:gd name="connsiteX6" fmla="*/ 410440 w 679869"/>
                <a:gd name="connsiteY6" fmla="*/ 588057 h 607220"/>
                <a:gd name="connsiteX7" fmla="*/ 401443 w 679869"/>
                <a:gd name="connsiteY7" fmla="*/ 592447 h 607220"/>
                <a:gd name="connsiteX8" fmla="*/ 401021 w 679869"/>
                <a:gd name="connsiteY8" fmla="*/ 592819 h 607220"/>
                <a:gd name="connsiteX9" fmla="*/ 399925 w 679869"/>
                <a:gd name="connsiteY9" fmla="*/ 593188 h 607220"/>
                <a:gd name="connsiteX10" fmla="*/ 376546 w 679869"/>
                <a:gd name="connsiteY10" fmla="*/ 604597 h 607220"/>
                <a:gd name="connsiteX11" fmla="*/ 363238 w 679869"/>
                <a:gd name="connsiteY11" fmla="*/ 605524 h 607220"/>
                <a:gd name="connsiteX12" fmla="*/ 362716 w 679869"/>
                <a:gd name="connsiteY12" fmla="*/ 605700 h 607220"/>
                <a:gd name="connsiteX13" fmla="*/ 361721 w 679869"/>
                <a:gd name="connsiteY13" fmla="*/ 605630 h 607220"/>
                <a:gd name="connsiteX14" fmla="*/ 338923 w 679869"/>
                <a:gd name="connsiteY14" fmla="*/ 607220 h 607220"/>
                <a:gd name="connsiteX15" fmla="*/ 326995 w 679869"/>
                <a:gd name="connsiteY15" fmla="*/ 603209 h 607220"/>
                <a:gd name="connsiteX16" fmla="*/ 323797 w 679869"/>
                <a:gd name="connsiteY16" fmla="*/ 602986 h 607220"/>
                <a:gd name="connsiteX17" fmla="*/ 318177 w 679869"/>
                <a:gd name="connsiteY17" fmla="*/ 600244 h 607220"/>
                <a:gd name="connsiteX18" fmla="*/ 301895 w 679869"/>
                <a:gd name="connsiteY18" fmla="*/ 594768 h 607220"/>
                <a:gd name="connsiteX19" fmla="*/ 295626 w 679869"/>
                <a:gd name="connsiteY19" fmla="*/ 589239 h 607220"/>
                <a:gd name="connsiteX20" fmla="*/ 288735 w 679869"/>
                <a:gd name="connsiteY20" fmla="*/ 585876 h 607220"/>
                <a:gd name="connsiteX21" fmla="*/ 277943 w 679869"/>
                <a:gd name="connsiteY21" fmla="*/ 573642 h 607220"/>
                <a:gd name="connsiteX22" fmla="*/ 272597 w 679869"/>
                <a:gd name="connsiteY22" fmla="*/ 568927 h 607220"/>
                <a:gd name="connsiteX23" fmla="*/ 271128 w 679869"/>
                <a:gd name="connsiteY23" fmla="*/ 565915 h 607220"/>
                <a:gd name="connsiteX24" fmla="*/ 262002 w 679869"/>
                <a:gd name="connsiteY24" fmla="*/ 555569 h 607220"/>
                <a:gd name="connsiteX25" fmla="*/ 0 w 679869"/>
                <a:gd name="connsiteY25" fmla="*/ 101769 h 607220"/>
                <a:gd name="connsiteX26" fmla="*/ 176269 w 679869"/>
                <a:gd name="connsiteY26" fmla="*/ 0 h 607220"/>
                <a:gd name="connsiteX27" fmla="*/ 353978 w 679869"/>
                <a:gd name="connsiteY27" fmla="*/ 307801 h 607220"/>
                <a:gd name="connsiteX28" fmla="*/ 509474 w 679869"/>
                <a:gd name="connsiteY28" fmla="*/ 38475 h 607220"/>
                <a:gd name="connsiteX0" fmla="*/ 679869 w 679869"/>
                <a:gd name="connsiteY0" fmla="*/ 136853 h 607220"/>
                <a:gd name="connsiteX1" fmla="*/ 436281 w 679869"/>
                <a:gd name="connsiteY1" fmla="*/ 558760 h 607220"/>
                <a:gd name="connsiteX2" fmla="*/ 433197 w 679869"/>
                <a:gd name="connsiteY2" fmla="*/ 562256 h 607220"/>
                <a:gd name="connsiteX3" fmla="*/ 431328 w 679869"/>
                <a:gd name="connsiteY3" fmla="*/ 566087 h 607220"/>
                <a:gd name="connsiteX4" fmla="*/ 424527 w 679869"/>
                <a:gd name="connsiteY4" fmla="*/ 572085 h 607220"/>
                <a:gd name="connsiteX5" fmla="*/ 410440 w 679869"/>
                <a:gd name="connsiteY5" fmla="*/ 588057 h 607220"/>
                <a:gd name="connsiteX6" fmla="*/ 401443 w 679869"/>
                <a:gd name="connsiteY6" fmla="*/ 592447 h 607220"/>
                <a:gd name="connsiteX7" fmla="*/ 401021 w 679869"/>
                <a:gd name="connsiteY7" fmla="*/ 592819 h 607220"/>
                <a:gd name="connsiteX8" fmla="*/ 399925 w 679869"/>
                <a:gd name="connsiteY8" fmla="*/ 593188 h 607220"/>
                <a:gd name="connsiteX9" fmla="*/ 376546 w 679869"/>
                <a:gd name="connsiteY9" fmla="*/ 604597 h 607220"/>
                <a:gd name="connsiteX10" fmla="*/ 363238 w 679869"/>
                <a:gd name="connsiteY10" fmla="*/ 605524 h 607220"/>
                <a:gd name="connsiteX11" fmla="*/ 362716 w 679869"/>
                <a:gd name="connsiteY11" fmla="*/ 605700 h 607220"/>
                <a:gd name="connsiteX12" fmla="*/ 361721 w 679869"/>
                <a:gd name="connsiteY12" fmla="*/ 605630 h 607220"/>
                <a:gd name="connsiteX13" fmla="*/ 338923 w 679869"/>
                <a:gd name="connsiteY13" fmla="*/ 607220 h 607220"/>
                <a:gd name="connsiteX14" fmla="*/ 326995 w 679869"/>
                <a:gd name="connsiteY14" fmla="*/ 603209 h 607220"/>
                <a:gd name="connsiteX15" fmla="*/ 323797 w 679869"/>
                <a:gd name="connsiteY15" fmla="*/ 602986 h 607220"/>
                <a:gd name="connsiteX16" fmla="*/ 318177 w 679869"/>
                <a:gd name="connsiteY16" fmla="*/ 600244 h 607220"/>
                <a:gd name="connsiteX17" fmla="*/ 301895 w 679869"/>
                <a:gd name="connsiteY17" fmla="*/ 594768 h 607220"/>
                <a:gd name="connsiteX18" fmla="*/ 295626 w 679869"/>
                <a:gd name="connsiteY18" fmla="*/ 589239 h 607220"/>
                <a:gd name="connsiteX19" fmla="*/ 288735 w 679869"/>
                <a:gd name="connsiteY19" fmla="*/ 585876 h 607220"/>
                <a:gd name="connsiteX20" fmla="*/ 277943 w 679869"/>
                <a:gd name="connsiteY20" fmla="*/ 573642 h 607220"/>
                <a:gd name="connsiteX21" fmla="*/ 272597 w 679869"/>
                <a:gd name="connsiteY21" fmla="*/ 568927 h 607220"/>
                <a:gd name="connsiteX22" fmla="*/ 271128 w 679869"/>
                <a:gd name="connsiteY22" fmla="*/ 565915 h 607220"/>
                <a:gd name="connsiteX23" fmla="*/ 262002 w 679869"/>
                <a:gd name="connsiteY23" fmla="*/ 555569 h 607220"/>
                <a:gd name="connsiteX24" fmla="*/ 0 w 679869"/>
                <a:gd name="connsiteY24" fmla="*/ 101769 h 607220"/>
                <a:gd name="connsiteX25" fmla="*/ 176269 w 679869"/>
                <a:gd name="connsiteY25" fmla="*/ 0 h 607220"/>
                <a:gd name="connsiteX26" fmla="*/ 353978 w 679869"/>
                <a:gd name="connsiteY26" fmla="*/ 307801 h 607220"/>
                <a:gd name="connsiteX27" fmla="*/ 509474 w 679869"/>
                <a:gd name="connsiteY27" fmla="*/ 38475 h 607220"/>
                <a:gd name="connsiteX0" fmla="*/ 525088 w 525088"/>
                <a:gd name="connsiteY0" fmla="*/ 403553 h 607220"/>
                <a:gd name="connsiteX1" fmla="*/ 436281 w 525088"/>
                <a:gd name="connsiteY1" fmla="*/ 558760 h 607220"/>
                <a:gd name="connsiteX2" fmla="*/ 433197 w 525088"/>
                <a:gd name="connsiteY2" fmla="*/ 562256 h 607220"/>
                <a:gd name="connsiteX3" fmla="*/ 431328 w 525088"/>
                <a:gd name="connsiteY3" fmla="*/ 566087 h 607220"/>
                <a:gd name="connsiteX4" fmla="*/ 424527 w 525088"/>
                <a:gd name="connsiteY4" fmla="*/ 572085 h 607220"/>
                <a:gd name="connsiteX5" fmla="*/ 410440 w 525088"/>
                <a:gd name="connsiteY5" fmla="*/ 588057 h 607220"/>
                <a:gd name="connsiteX6" fmla="*/ 401443 w 525088"/>
                <a:gd name="connsiteY6" fmla="*/ 592447 h 607220"/>
                <a:gd name="connsiteX7" fmla="*/ 401021 w 525088"/>
                <a:gd name="connsiteY7" fmla="*/ 592819 h 607220"/>
                <a:gd name="connsiteX8" fmla="*/ 399925 w 525088"/>
                <a:gd name="connsiteY8" fmla="*/ 593188 h 607220"/>
                <a:gd name="connsiteX9" fmla="*/ 376546 w 525088"/>
                <a:gd name="connsiteY9" fmla="*/ 604597 h 607220"/>
                <a:gd name="connsiteX10" fmla="*/ 363238 w 525088"/>
                <a:gd name="connsiteY10" fmla="*/ 605524 h 607220"/>
                <a:gd name="connsiteX11" fmla="*/ 362716 w 525088"/>
                <a:gd name="connsiteY11" fmla="*/ 605700 h 607220"/>
                <a:gd name="connsiteX12" fmla="*/ 361721 w 525088"/>
                <a:gd name="connsiteY12" fmla="*/ 605630 h 607220"/>
                <a:gd name="connsiteX13" fmla="*/ 338923 w 525088"/>
                <a:gd name="connsiteY13" fmla="*/ 607220 h 607220"/>
                <a:gd name="connsiteX14" fmla="*/ 326995 w 525088"/>
                <a:gd name="connsiteY14" fmla="*/ 603209 h 607220"/>
                <a:gd name="connsiteX15" fmla="*/ 323797 w 525088"/>
                <a:gd name="connsiteY15" fmla="*/ 602986 h 607220"/>
                <a:gd name="connsiteX16" fmla="*/ 318177 w 525088"/>
                <a:gd name="connsiteY16" fmla="*/ 600244 h 607220"/>
                <a:gd name="connsiteX17" fmla="*/ 301895 w 525088"/>
                <a:gd name="connsiteY17" fmla="*/ 594768 h 607220"/>
                <a:gd name="connsiteX18" fmla="*/ 295626 w 525088"/>
                <a:gd name="connsiteY18" fmla="*/ 589239 h 607220"/>
                <a:gd name="connsiteX19" fmla="*/ 288735 w 525088"/>
                <a:gd name="connsiteY19" fmla="*/ 585876 h 607220"/>
                <a:gd name="connsiteX20" fmla="*/ 277943 w 525088"/>
                <a:gd name="connsiteY20" fmla="*/ 573642 h 607220"/>
                <a:gd name="connsiteX21" fmla="*/ 272597 w 525088"/>
                <a:gd name="connsiteY21" fmla="*/ 568927 h 607220"/>
                <a:gd name="connsiteX22" fmla="*/ 271128 w 525088"/>
                <a:gd name="connsiteY22" fmla="*/ 565915 h 607220"/>
                <a:gd name="connsiteX23" fmla="*/ 262002 w 525088"/>
                <a:gd name="connsiteY23" fmla="*/ 555569 h 607220"/>
                <a:gd name="connsiteX24" fmla="*/ 0 w 525088"/>
                <a:gd name="connsiteY24" fmla="*/ 101769 h 607220"/>
                <a:gd name="connsiteX25" fmla="*/ 176269 w 525088"/>
                <a:gd name="connsiteY25" fmla="*/ 0 h 607220"/>
                <a:gd name="connsiteX26" fmla="*/ 353978 w 525088"/>
                <a:gd name="connsiteY26" fmla="*/ 307801 h 607220"/>
                <a:gd name="connsiteX27" fmla="*/ 509474 w 525088"/>
                <a:gd name="connsiteY27" fmla="*/ 38475 h 607220"/>
                <a:gd name="connsiteX0" fmla="*/ 518738 w 518738"/>
                <a:gd name="connsiteY0" fmla="*/ 403553 h 607220"/>
                <a:gd name="connsiteX1" fmla="*/ 429931 w 518738"/>
                <a:gd name="connsiteY1" fmla="*/ 558760 h 607220"/>
                <a:gd name="connsiteX2" fmla="*/ 426847 w 518738"/>
                <a:gd name="connsiteY2" fmla="*/ 562256 h 607220"/>
                <a:gd name="connsiteX3" fmla="*/ 424978 w 518738"/>
                <a:gd name="connsiteY3" fmla="*/ 566087 h 607220"/>
                <a:gd name="connsiteX4" fmla="*/ 418177 w 518738"/>
                <a:gd name="connsiteY4" fmla="*/ 572085 h 607220"/>
                <a:gd name="connsiteX5" fmla="*/ 404090 w 518738"/>
                <a:gd name="connsiteY5" fmla="*/ 588057 h 607220"/>
                <a:gd name="connsiteX6" fmla="*/ 395093 w 518738"/>
                <a:gd name="connsiteY6" fmla="*/ 592447 h 607220"/>
                <a:gd name="connsiteX7" fmla="*/ 394671 w 518738"/>
                <a:gd name="connsiteY7" fmla="*/ 592819 h 607220"/>
                <a:gd name="connsiteX8" fmla="*/ 393575 w 518738"/>
                <a:gd name="connsiteY8" fmla="*/ 593188 h 607220"/>
                <a:gd name="connsiteX9" fmla="*/ 370196 w 518738"/>
                <a:gd name="connsiteY9" fmla="*/ 604597 h 607220"/>
                <a:gd name="connsiteX10" fmla="*/ 356888 w 518738"/>
                <a:gd name="connsiteY10" fmla="*/ 605524 h 607220"/>
                <a:gd name="connsiteX11" fmla="*/ 356366 w 518738"/>
                <a:gd name="connsiteY11" fmla="*/ 605700 h 607220"/>
                <a:gd name="connsiteX12" fmla="*/ 355371 w 518738"/>
                <a:gd name="connsiteY12" fmla="*/ 605630 h 607220"/>
                <a:gd name="connsiteX13" fmla="*/ 332573 w 518738"/>
                <a:gd name="connsiteY13" fmla="*/ 607220 h 607220"/>
                <a:gd name="connsiteX14" fmla="*/ 320645 w 518738"/>
                <a:gd name="connsiteY14" fmla="*/ 603209 h 607220"/>
                <a:gd name="connsiteX15" fmla="*/ 317447 w 518738"/>
                <a:gd name="connsiteY15" fmla="*/ 602986 h 607220"/>
                <a:gd name="connsiteX16" fmla="*/ 311827 w 518738"/>
                <a:gd name="connsiteY16" fmla="*/ 600244 h 607220"/>
                <a:gd name="connsiteX17" fmla="*/ 295545 w 518738"/>
                <a:gd name="connsiteY17" fmla="*/ 594768 h 607220"/>
                <a:gd name="connsiteX18" fmla="*/ 289276 w 518738"/>
                <a:gd name="connsiteY18" fmla="*/ 589239 h 607220"/>
                <a:gd name="connsiteX19" fmla="*/ 282385 w 518738"/>
                <a:gd name="connsiteY19" fmla="*/ 585876 h 607220"/>
                <a:gd name="connsiteX20" fmla="*/ 271593 w 518738"/>
                <a:gd name="connsiteY20" fmla="*/ 573642 h 607220"/>
                <a:gd name="connsiteX21" fmla="*/ 266247 w 518738"/>
                <a:gd name="connsiteY21" fmla="*/ 568927 h 607220"/>
                <a:gd name="connsiteX22" fmla="*/ 264778 w 518738"/>
                <a:gd name="connsiteY22" fmla="*/ 565915 h 607220"/>
                <a:gd name="connsiteX23" fmla="*/ 255652 w 518738"/>
                <a:gd name="connsiteY23" fmla="*/ 555569 h 607220"/>
                <a:gd name="connsiteX24" fmla="*/ 0 w 518738"/>
                <a:gd name="connsiteY24" fmla="*/ 66844 h 607220"/>
                <a:gd name="connsiteX25" fmla="*/ 169919 w 518738"/>
                <a:gd name="connsiteY25" fmla="*/ 0 h 607220"/>
                <a:gd name="connsiteX26" fmla="*/ 347628 w 518738"/>
                <a:gd name="connsiteY26" fmla="*/ 307801 h 607220"/>
                <a:gd name="connsiteX27" fmla="*/ 503124 w 518738"/>
                <a:gd name="connsiteY27" fmla="*/ 38475 h 607220"/>
                <a:gd name="connsiteX0" fmla="*/ 518738 w 518738"/>
                <a:gd name="connsiteY0" fmla="*/ 425778 h 629445"/>
                <a:gd name="connsiteX1" fmla="*/ 429931 w 518738"/>
                <a:gd name="connsiteY1" fmla="*/ 580985 h 629445"/>
                <a:gd name="connsiteX2" fmla="*/ 426847 w 518738"/>
                <a:gd name="connsiteY2" fmla="*/ 584481 h 629445"/>
                <a:gd name="connsiteX3" fmla="*/ 424978 w 518738"/>
                <a:gd name="connsiteY3" fmla="*/ 588312 h 629445"/>
                <a:gd name="connsiteX4" fmla="*/ 418177 w 518738"/>
                <a:gd name="connsiteY4" fmla="*/ 594310 h 629445"/>
                <a:gd name="connsiteX5" fmla="*/ 404090 w 518738"/>
                <a:gd name="connsiteY5" fmla="*/ 610282 h 629445"/>
                <a:gd name="connsiteX6" fmla="*/ 395093 w 518738"/>
                <a:gd name="connsiteY6" fmla="*/ 614672 h 629445"/>
                <a:gd name="connsiteX7" fmla="*/ 394671 w 518738"/>
                <a:gd name="connsiteY7" fmla="*/ 615044 h 629445"/>
                <a:gd name="connsiteX8" fmla="*/ 393575 w 518738"/>
                <a:gd name="connsiteY8" fmla="*/ 615413 h 629445"/>
                <a:gd name="connsiteX9" fmla="*/ 370196 w 518738"/>
                <a:gd name="connsiteY9" fmla="*/ 626822 h 629445"/>
                <a:gd name="connsiteX10" fmla="*/ 356888 w 518738"/>
                <a:gd name="connsiteY10" fmla="*/ 627749 h 629445"/>
                <a:gd name="connsiteX11" fmla="*/ 356366 w 518738"/>
                <a:gd name="connsiteY11" fmla="*/ 627925 h 629445"/>
                <a:gd name="connsiteX12" fmla="*/ 355371 w 518738"/>
                <a:gd name="connsiteY12" fmla="*/ 627855 h 629445"/>
                <a:gd name="connsiteX13" fmla="*/ 332573 w 518738"/>
                <a:gd name="connsiteY13" fmla="*/ 629445 h 629445"/>
                <a:gd name="connsiteX14" fmla="*/ 320645 w 518738"/>
                <a:gd name="connsiteY14" fmla="*/ 625434 h 629445"/>
                <a:gd name="connsiteX15" fmla="*/ 317447 w 518738"/>
                <a:gd name="connsiteY15" fmla="*/ 625211 h 629445"/>
                <a:gd name="connsiteX16" fmla="*/ 311827 w 518738"/>
                <a:gd name="connsiteY16" fmla="*/ 622469 h 629445"/>
                <a:gd name="connsiteX17" fmla="*/ 295545 w 518738"/>
                <a:gd name="connsiteY17" fmla="*/ 616993 h 629445"/>
                <a:gd name="connsiteX18" fmla="*/ 289276 w 518738"/>
                <a:gd name="connsiteY18" fmla="*/ 611464 h 629445"/>
                <a:gd name="connsiteX19" fmla="*/ 282385 w 518738"/>
                <a:gd name="connsiteY19" fmla="*/ 608101 h 629445"/>
                <a:gd name="connsiteX20" fmla="*/ 271593 w 518738"/>
                <a:gd name="connsiteY20" fmla="*/ 595867 h 629445"/>
                <a:gd name="connsiteX21" fmla="*/ 266247 w 518738"/>
                <a:gd name="connsiteY21" fmla="*/ 591152 h 629445"/>
                <a:gd name="connsiteX22" fmla="*/ 264778 w 518738"/>
                <a:gd name="connsiteY22" fmla="*/ 588140 h 629445"/>
                <a:gd name="connsiteX23" fmla="*/ 255652 w 518738"/>
                <a:gd name="connsiteY23" fmla="*/ 577794 h 629445"/>
                <a:gd name="connsiteX24" fmla="*/ 0 w 518738"/>
                <a:gd name="connsiteY24" fmla="*/ 89069 h 629445"/>
                <a:gd name="connsiteX25" fmla="*/ 154044 w 518738"/>
                <a:gd name="connsiteY25" fmla="*/ 0 h 629445"/>
                <a:gd name="connsiteX26" fmla="*/ 347628 w 518738"/>
                <a:gd name="connsiteY26" fmla="*/ 330026 h 629445"/>
                <a:gd name="connsiteX27" fmla="*/ 503124 w 518738"/>
                <a:gd name="connsiteY27" fmla="*/ 60700 h 629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18738" h="629445">
                  <a:moveTo>
                    <a:pt x="518738" y="425778"/>
                  </a:moveTo>
                  <a:lnTo>
                    <a:pt x="429931" y="580985"/>
                  </a:lnTo>
                  <a:lnTo>
                    <a:pt x="426847" y="584481"/>
                  </a:lnTo>
                  <a:lnTo>
                    <a:pt x="424978" y="588312"/>
                  </a:lnTo>
                  <a:lnTo>
                    <a:pt x="418177" y="594310"/>
                  </a:lnTo>
                  <a:lnTo>
                    <a:pt x="404090" y="610282"/>
                  </a:lnTo>
                  <a:lnTo>
                    <a:pt x="395093" y="614672"/>
                  </a:lnTo>
                  <a:lnTo>
                    <a:pt x="394671" y="615044"/>
                  </a:lnTo>
                  <a:lnTo>
                    <a:pt x="393575" y="615413"/>
                  </a:lnTo>
                  <a:lnTo>
                    <a:pt x="370196" y="626822"/>
                  </a:lnTo>
                  <a:lnTo>
                    <a:pt x="356888" y="627749"/>
                  </a:lnTo>
                  <a:lnTo>
                    <a:pt x="356366" y="627925"/>
                  </a:lnTo>
                  <a:lnTo>
                    <a:pt x="355371" y="627855"/>
                  </a:lnTo>
                  <a:lnTo>
                    <a:pt x="332573" y="629445"/>
                  </a:lnTo>
                  <a:lnTo>
                    <a:pt x="320645" y="625434"/>
                  </a:lnTo>
                  <a:lnTo>
                    <a:pt x="317447" y="625211"/>
                  </a:lnTo>
                  <a:lnTo>
                    <a:pt x="311827" y="622469"/>
                  </a:lnTo>
                  <a:lnTo>
                    <a:pt x="295545" y="616993"/>
                  </a:lnTo>
                  <a:lnTo>
                    <a:pt x="289276" y="611464"/>
                  </a:lnTo>
                  <a:lnTo>
                    <a:pt x="282385" y="608101"/>
                  </a:lnTo>
                  <a:lnTo>
                    <a:pt x="271593" y="595867"/>
                  </a:lnTo>
                  <a:lnTo>
                    <a:pt x="266247" y="591152"/>
                  </a:lnTo>
                  <a:lnTo>
                    <a:pt x="264778" y="588140"/>
                  </a:lnTo>
                  <a:lnTo>
                    <a:pt x="255652" y="577794"/>
                  </a:lnTo>
                  <a:lnTo>
                    <a:pt x="0" y="89069"/>
                  </a:lnTo>
                  <a:lnTo>
                    <a:pt x="154044" y="0"/>
                  </a:lnTo>
                  <a:lnTo>
                    <a:pt x="347628" y="330026"/>
                  </a:lnTo>
                  <a:lnTo>
                    <a:pt x="503124" y="60700"/>
                  </a:lnTo>
                </a:path>
              </a:pathLst>
            </a:custGeom>
            <a:pattFill prst="dkVert">
              <a:fgClr>
                <a:srgbClr val="00B0F0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43" name="フリーフォーム: 図形 1042">
              <a:extLst>
                <a:ext uri="{FF2B5EF4-FFF2-40B4-BE49-F238E27FC236}">
                  <a16:creationId xmlns:a16="http://schemas.microsoft.com/office/drawing/2014/main" id="{C0E820DF-C7BD-4A38-A9A1-2434CBDCB97A}"/>
                </a:ext>
              </a:extLst>
            </p:cNvPr>
            <p:cNvSpPr/>
            <p:nvPr/>
          </p:nvSpPr>
          <p:spPr>
            <a:xfrm>
              <a:off x="4609523" y="4813541"/>
              <a:ext cx="206139" cy="75140"/>
            </a:xfrm>
            <a:custGeom>
              <a:avLst/>
              <a:gdLst>
                <a:gd name="connsiteX0" fmla="*/ 22224 w 206139"/>
                <a:gd name="connsiteY0" fmla="*/ 0 h 122330"/>
                <a:gd name="connsiteX1" fmla="*/ 71228 w 206139"/>
                <a:gd name="connsiteY1" fmla="*/ 25661 h 122330"/>
                <a:gd name="connsiteX2" fmla="*/ 83940 w 206139"/>
                <a:gd name="connsiteY2" fmla="*/ 14522 h 122330"/>
                <a:gd name="connsiteX3" fmla="*/ 118899 w 206139"/>
                <a:gd name="connsiteY3" fmla="*/ 5350 h 122330"/>
                <a:gd name="connsiteX4" fmla="*/ 201653 w 206139"/>
                <a:gd name="connsiteY4" fmla="*/ 76636 h 122330"/>
                <a:gd name="connsiteX5" fmla="*/ 206139 w 206139"/>
                <a:gd name="connsiteY5" fmla="*/ 105510 h 122330"/>
                <a:gd name="connsiteX6" fmla="*/ 198214 w 206139"/>
                <a:gd name="connsiteY6" fmla="*/ 94071 h 122330"/>
                <a:gd name="connsiteX7" fmla="*/ 123460 w 206139"/>
                <a:gd name="connsiteY7" fmla="*/ 63938 h 122330"/>
                <a:gd name="connsiteX8" fmla="*/ 48707 w 206139"/>
                <a:gd name="connsiteY8" fmla="*/ 94071 h 122330"/>
                <a:gd name="connsiteX9" fmla="*/ 29128 w 206139"/>
                <a:gd name="connsiteY9" fmla="*/ 122330 h 122330"/>
                <a:gd name="connsiteX10" fmla="*/ 29087 w 206139"/>
                <a:gd name="connsiteY10" fmla="*/ 122067 h 122330"/>
                <a:gd name="connsiteX11" fmla="*/ 32872 w 206139"/>
                <a:gd name="connsiteY11" fmla="*/ 97703 h 122330"/>
                <a:gd name="connsiteX12" fmla="*/ 0 w 206139"/>
                <a:gd name="connsiteY12" fmla="*/ 34926 h 122330"/>
                <a:gd name="connsiteX13" fmla="*/ 45440 w 206139"/>
                <a:gd name="connsiteY13" fmla="*/ 58720 h 122330"/>
                <a:gd name="connsiteX14" fmla="*/ 49188 w 206139"/>
                <a:gd name="connsiteY14" fmla="*/ 51495 h 122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6139" h="122330">
                  <a:moveTo>
                    <a:pt x="22224" y="0"/>
                  </a:moveTo>
                  <a:lnTo>
                    <a:pt x="71228" y="25661"/>
                  </a:lnTo>
                  <a:lnTo>
                    <a:pt x="83940" y="14522"/>
                  </a:lnTo>
                  <a:cubicBezTo>
                    <a:pt x="94685" y="8616"/>
                    <a:pt x="106499" y="5350"/>
                    <a:pt x="118899" y="5350"/>
                  </a:cubicBezTo>
                  <a:cubicBezTo>
                    <a:pt x="156101" y="5350"/>
                    <a:pt x="188019" y="34744"/>
                    <a:pt x="201653" y="76636"/>
                  </a:cubicBezTo>
                  <a:lnTo>
                    <a:pt x="206139" y="105510"/>
                  </a:lnTo>
                  <a:lnTo>
                    <a:pt x="198214" y="94071"/>
                  </a:lnTo>
                  <a:cubicBezTo>
                    <a:pt x="179083" y="75454"/>
                    <a:pt x="152653" y="63938"/>
                    <a:pt x="123460" y="63938"/>
                  </a:cubicBezTo>
                  <a:cubicBezTo>
                    <a:pt x="94267" y="63938"/>
                    <a:pt x="67838" y="75454"/>
                    <a:pt x="48707" y="94071"/>
                  </a:cubicBezTo>
                  <a:lnTo>
                    <a:pt x="29128" y="122330"/>
                  </a:lnTo>
                  <a:lnTo>
                    <a:pt x="29087" y="122067"/>
                  </a:lnTo>
                  <a:lnTo>
                    <a:pt x="32872" y="97703"/>
                  </a:lnTo>
                  <a:lnTo>
                    <a:pt x="0" y="34926"/>
                  </a:lnTo>
                  <a:lnTo>
                    <a:pt x="45440" y="58720"/>
                  </a:lnTo>
                  <a:lnTo>
                    <a:pt x="49188" y="5149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4" name="フリーフォーム: 図形 1043">
              <a:extLst>
                <a:ext uri="{FF2B5EF4-FFF2-40B4-BE49-F238E27FC236}">
                  <a16:creationId xmlns:a16="http://schemas.microsoft.com/office/drawing/2014/main" id="{E833B66D-E5AA-4A78-8C7D-B9B8231298DA}"/>
                </a:ext>
              </a:extLst>
            </p:cNvPr>
            <p:cNvSpPr/>
            <p:nvPr/>
          </p:nvSpPr>
          <p:spPr>
            <a:xfrm>
              <a:off x="5088154" y="4813541"/>
              <a:ext cx="206139" cy="75140"/>
            </a:xfrm>
            <a:custGeom>
              <a:avLst/>
              <a:gdLst>
                <a:gd name="connsiteX0" fmla="*/ 22224 w 206139"/>
                <a:gd name="connsiteY0" fmla="*/ 0 h 122330"/>
                <a:gd name="connsiteX1" fmla="*/ 71228 w 206139"/>
                <a:gd name="connsiteY1" fmla="*/ 25661 h 122330"/>
                <a:gd name="connsiteX2" fmla="*/ 83940 w 206139"/>
                <a:gd name="connsiteY2" fmla="*/ 14522 h 122330"/>
                <a:gd name="connsiteX3" fmla="*/ 118899 w 206139"/>
                <a:gd name="connsiteY3" fmla="*/ 5350 h 122330"/>
                <a:gd name="connsiteX4" fmla="*/ 201653 w 206139"/>
                <a:gd name="connsiteY4" fmla="*/ 76636 h 122330"/>
                <a:gd name="connsiteX5" fmla="*/ 206139 w 206139"/>
                <a:gd name="connsiteY5" fmla="*/ 105510 h 122330"/>
                <a:gd name="connsiteX6" fmla="*/ 198214 w 206139"/>
                <a:gd name="connsiteY6" fmla="*/ 94071 h 122330"/>
                <a:gd name="connsiteX7" fmla="*/ 123460 w 206139"/>
                <a:gd name="connsiteY7" fmla="*/ 63938 h 122330"/>
                <a:gd name="connsiteX8" fmla="*/ 48707 w 206139"/>
                <a:gd name="connsiteY8" fmla="*/ 94071 h 122330"/>
                <a:gd name="connsiteX9" fmla="*/ 29128 w 206139"/>
                <a:gd name="connsiteY9" fmla="*/ 122330 h 122330"/>
                <a:gd name="connsiteX10" fmla="*/ 29087 w 206139"/>
                <a:gd name="connsiteY10" fmla="*/ 122067 h 122330"/>
                <a:gd name="connsiteX11" fmla="*/ 32872 w 206139"/>
                <a:gd name="connsiteY11" fmla="*/ 97703 h 122330"/>
                <a:gd name="connsiteX12" fmla="*/ 0 w 206139"/>
                <a:gd name="connsiteY12" fmla="*/ 34926 h 122330"/>
                <a:gd name="connsiteX13" fmla="*/ 45440 w 206139"/>
                <a:gd name="connsiteY13" fmla="*/ 58720 h 122330"/>
                <a:gd name="connsiteX14" fmla="*/ 49188 w 206139"/>
                <a:gd name="connsiteY14" fmla="*/ 51495 h 122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6139" h="122330">
                  <a:moveTo>
                    <a:pt x="22224" y="0"/>
                  </a:moveTo>
                  <a:lnTo>
                    <a:pt x="71228" y="25661"/>
                  </a:lnTo>
                  <a:lnTo>
                    <a:pt x="83940" y="14522"/>
                  </a:lnTo>
                  <a:cubicBezTo>
                    <a:pt x="94685" y="8616"/>
                    <a:pt x="106499" y="5350"/>
                    <a:pt x="118899" y="5350"/>
                  </a:cubicBezTo>
                  <a:cubicBezTo>
                    <a:pt x="156101" y="5350"/>
                    <a:pt x="188019" y="34744"/>
                    <a:pt x="201653" y="76636"/>
                  </a:cubicBezTo>
                  <a:lnTo>
                    <a:pt x="206139" y="105510"/>
                  </a:lnTo>
                  <a:lnTo>
                    <a:pt x="198214" y="94071"/>
                  </a:lnTo>
                  <a:cubicBezTo>
                    <a:pt x="179083" y="75454"/>
                    <a:pt x="152653" y="63938"/>
                    <a:pt x="123460" y="63938"/>
                  </a:cubicBezTo>
                  <a:cubicBezTo>
                    <a:pt x="94267" y="63938"/>
                    <a:pt x="67838" y="75454"/>
                    <a:pt x="48707" y="94071"/>
                  </a:cubicBezTo>
                  <a:lnTo>
                    <a:pt x="29128" y="122330"/>
                  </a:lnTo>
                  <a:lnTo>
                    <a:pt x="29087" y="122067"/>
                  </a:lnTo>
                  <a:lnTo>
                    <a:pt x="32872" y="97703"/>
                  </a:lnTo>
                  <a:lnTo>
                    <a:pt x="0" y="34926"/>
                  </a:lnTo>
                  <a:lnTo>
                    <a:pt x="45440" y="58720"/>
                  </a:lnTo>
                  <a:lnTo>
                    <a:pt x="49188" y="5149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A024EE8F-8399-494C-B8C2-C597E4436A5F}"/>
              </a:ext>
            </a:extLst>
          </p:cNvPr>
          <p:cNvGrpSpPr/>
          <p:nvPr/>
        </p:nvGrpSpPr>
        <p:grpSpPr>
          <a:xfrm>
            <a:off x="822885" y="4109747"/>
            <a:ext cx="1811325" cy="2331997"/>
            <a:chOff x="822885" y="4109747"/>
            <a:chExt cx="1811325" cy="2331997"/>
          </a:xfrm>
        </p:grpSpPr>
        <p:grpSp>
          <p:nvGrpSpPr>
            <p:cNvPr id="913" name="グループ化 912">
              <a:extLst>
                <a:ext uri="{FF2B5EF4-FFF2-40B4-BE49-F238E27FC236}">
                  <a16:creationId xmlns:a16="http://schemas.microsoft.com/office/drawing/2014/main" id="{3DFFF83E-59D8-40E4-9175-5E04256FD982}"/>
                </a:ext>
              </a:extLst>
            </p:cNvPr>
            <p:cNvGrpSpPr/>
            <p:nvPr/>
          </p:nvGrpSpPr>
          <p:grpSpPr>
            <a:xfrm>
              <a:off x="1440974" y="4109747"/>
              <a:ext cx="1193236" cy="2331997"/>
              <a:chOff x="1440974" y="1211272"/>
              <a:chExt cx="1193236" cy="2331997"/>
            </a:xfrm>
          </p:grpSpPr>
          <p:grpSp>
            <p:nvGrpSpPr>
              <p:cNvPr id="914" name="グループ化 913">
                <a:extLst>
                  <a:ext uri="{FF2B5EF4-FFF2-40B4-BE49-F238E27FC236}">
                    <a16:creationId xmlns:a16="http://schemas.microsoft.com/office/drawing/2014/main" id="{9411C8BD-278D-4361-B6B1-8FD6FD72D005}"/>
                  </a:ext>
                </a:extLst>
              </p:cNvPr>
              <p:cNvGrpSpPr/>
              <p:nvPr/>
            </p:nvGrpSpPr>
            <p:grpSpPr>
              <a:xfrm rot="16200000" flipH="1">
                <a:off x="1552549" y="2274879"/>
                <a:ext cx="296112" cy="296112"/>
                <a:chOff x="6070600" y="2196792"/>
                <a:chExt cx="296112" cy="296112"/>
              </a:xfrm>
              <a:solidFill>
                <a:srgbClr val="FFCC00"/>
              </a:solidFill>
            </p:grpSpPr>
            <p:sp>
              <p:nvSpPr>
                <p:cNvPr id="953" name="涙形 952">
                  <a:extLst>
                    <a:ext uri="{FF2B5EF4-FFF2-40B4-BE49-F238E27FC236}">
                      <a16:creationId xmlns:a16="http://schemas.microsoft.com/office/drawing/2014/main" id="{70EF420E-9424-457E-A95E-740FB73E27B9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4" name="涙形 953">
                  <a:extLst>
                    <a:ext uri="{FF2B5EF4-FFF2-40B4-BE49-F238E27FC236}">
                      <a16:creationId xmlns:a16="http://schemas.microsoft.com/office/drawing/2014/main" id="{E1E8040A-9254-4850-B61C-F871684248A7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15" name="グループ化 914">
                <a:extLst>
                  <a:ext uri="{FF2B5EF4-FFF2-40B4-BE49-F238E27FC236}">
                    <a16:creationId xmlns:a16="http://schemas.microsoft.com/office/drawing/2014/main" id="{B0E77891-794B-42FC-A341-F7492CD7F59D}"/>
                  </a:ext>
                </a:extLst>
              </p:cNvPr>
              <p:cNvGrpSpPr/>
              <p:nvPr/>
            </p:nvGrpSpPr>
            <p:grpSpPr>
              <a:xfrm rot="5400000">
                <a:off x="2200646" y="2274879"/>
                <a:ext cx="296112" cy="296112"/>
                <a:chOff x="6070600" y="2196792"/>
                <a:chExt cx="296112" cy="296112"/>
              </a:xfrm>
              <a:solidFill>
                <a:srgbClr val="FFCC00"/>
              </a:solidFill>
            </p:grpSpPr>
            <p:sp>
              <p:nvSpPr>
                <p:cNvPr id="951" name="涙形 950">
                  <a:extLst>
                    <a:ext uri="{FF2B5EF4-FFF2-40B4-BE49-F238E27FC236}">
                      <a16:creationId xmlns:a16="http://schemas.microsoft.com/office/drawing/2014/main" id="{39BEDB8A-9011-4169-AE01-BFEA2F8F4660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2" name="涙形 951">
                  <a:extLst>
                    <a:ext uri="{FF2B5EF4-FFF2-40B4-BE49-F238E27FC236}">
                      <a16:creationId xmlns:a16="http://schemas.microsoft.com/office/drawing/2014/main" id="{B55D170F-22DB-4613-9518-A08BD1B1E430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16" name="グループ化 915">
                <a:extLst>
                  <a:ext uri="{FF2B5EF4-FFF2-40B4-BE49-F238E27FC236}">
                    <a16:creationId xmlns:a16="http://schemas.microsoft.com/office/drawing/2014/main" id="{64E7838C-35FE-45DA-A08D-D796EA1ABC1D}"/>
                  </a:ext>
                </a:extLst>
              </p:cNvPr>
              <p:cNvGrpSpPr/>
              <p:nvPr/>
            </p:nvGrpSpPr>
            <p:grpSpPr>
              <a:xfrm>
                <a:off x="1440974" y="1489774"/>
                <a:ext cx="1193236" cy="656581"/>
                <a:chOff x="4376033" y="1381139"/>
                <a:chExt cx="1193236" cy="656581"/>
              </a:xfrm>
              <a:solidFill>
                <a:srgbClr val="FFCC00"/>
              </a:solidFill>
            </p:grpSpPr>
            <p:sp>
              <p:nvSpPr>
                <p:cNvPr id="949" name="四角形: 角を丸くする 948">
                  <a:extLst>
                    <a:ext uri="{FF2B5EF4-FFF2-40B4-BE49-F238E27FC236}">
                      <a16:creationId xmlns:a16="http://schemas.microsoft.com/office/drawing/2014/main" id="{1EB3D297-A056-4FC3-96FB-EFDD2AA27E13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0" name="四角形: 角を丸くする 949">
                  <a:extLst>
                    <a:ext uri="{FF2B5EF4-FFF2-40B4-BE49-F238E27FC236}">
                      <a16:creationId xmlns:a16="http://schemas.microsoft.com/office/drawing/2014/main" id="{FACD76B8-5869-4D13-9A67-DE00654059F8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17" name="片側の 2 つの角を丸めた四角形 144">
                <a:extLst>
                  <a:ext uri="{FF2B5EF4-FFF2-40B4-BE49-F238E27FC236}">
                    <a16:creationId xmlns:a16="http://schemas.microsoft.com/office/drawing/2014/main" id="{46FFFBD2-D37F-4406-9017-5A357F8D1167}"/>
                  </a:ext>
                </a:extLst>
              </p:cNvPr>
              <p:cNvSpPr/>
              <p:nvPr/>
            </p:nvSpPr>
            <p:spPr>
              <a:xfrm>
                <a:off x="1596883" y="2549525"/>
                <a:ext cx="840158" cy="993744"/>
              </a:xfrm>
              <a:prstGeom prst="round2SameRect">
                <a:avLst>
                  <a:gd name="adj1" fmla="val 39895"/>
                  <a:gd name="adj2" fmla="val 0"/>
                </a:avLst>
              </a:prstGeom>
              <a:pattFill prst="plaid">
                <a:fgClr>
                  <a:srgbClr val="FF99CC"/>
                </a:fgClr>
                <a:bgClr>
                  <a:srgbClr val="FFCC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8" name="フリーフォーム: 図形 917">
                <a:extLst>
                  <a:ext uri="{FF2B5EF4-FFF2-40B4-BE49-F238E27FC236}">
                    <a16:creationId xmlns:a16="http://schemas.microsoft.com/office/drawing/2014/main" id="{9D9B1268-B49F-4C67-8934-9DC81C44D39D}"/>
                  </a:ext>
                </a:extLst>
              </p:cNvPr>
              <p:cNvSpPr/>
              <p:nvPr/>
            </p:nvSpPr>
            <p:spPr>
              <a:xfrm>
                <a:off x="1835248" y="2340367"/>
                <a:ext cx="382718" cy="34437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5992" h="35159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51598"/>
                      <a:pt x="262996" y="351598"/>
                    </a:cubicBezTo>
                    <a:cubicBezTo>
                      <a:pt x="117747" y="351598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9" name="台形 918">
                <a:extLst>
                  <a:ext uri="{FF2B5EF4-FFF2-40B4-BE49-F238E27FC236}">
                    <a16:creationId xmlns:a16="http://schemas.microsoft.com/office/drawing/2014/main" id="{0189893B-0F0B-4664-9F91-62AD5F16D072}"/>
                  </a:ext>
                </a:extLst>
              </p:cNvPr>
              <p:cNvSpPr/>
              <p:nvPr/>
            </p:nvSpPr>
            <p:spPr>
              <a:xfrm>
                <a:off x="1729281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CC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0" name="台形 919">
                <a:extLst>
                  <a:ext uri="{FF2B5EF4-FFF2-40B4-BE49-F238E27FC236}">
                    <a16:creationId xmlns:a16="http://schemas.microsoft.com/office/drawing/2014/main" id="{93876A3F-FED3-425E-A553-447D9868BD55}"/>
                  </a:ext>
                </a:extLst>
              </p:cNvPr>
              <p:cNvSpPr/>
              <p:nvPr/>
            </p:nvSpPr>
            <p:spPr>
              <a:xfrm>
                <a:off x="2212513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CC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1" name="台形 920">
                <a:extLst>
                  <a:ext uri="{FF2B5EF4-FFF2-40B4-BE49-F238E27FC236}">
                    <a16:creationId xmlns:a16="http://schemas.microsoft.com/office/drawing/2014/main" id="{E861CA8E-6BA4-483D-90FA-E466BD960EB6}"/>
                  </a:ext>
                </a:extLst>
              </p:cNvPr>
              <p:cNvSpPr/>
              <p:nvPr/>
            </p:nvSpPr>
            <p:spPr>
              <a:xfrm>
                <a:off x="1619843" y="2854448"/>
                <a:ext cx="810054" cy="688821"/>
              </a:xfrm>
              <a:prstGeom prst="trapezoid">
                <a:avLst>
                  <a:gd name="adj" fmla="val 15364"/>
                </a:avLst>
              </a:prstGeom>
              <a:solidFill>
                <a:srgbClr val="FFCC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2" name="フリーフォーム: 図形 921">
                <a:extLst>
                  <a:ext uri="{FF2B5EF4-FFF2-40B4-BE49-F238E27FC236}">
                    <a16:creationId xmlns:a16="http://schemas.microsoft.com/office/drawing/2014/main" id="{9266F0B4-E4F9-4E2B-8601-1CADC26D24F0}"/>
                  </a:ext>
                </a:extLst>
              </p:cNvPr>
              <p:cNvSpPr/>
              <p:nvPr/>
            </p:nvSpPr>
            <p:spPr>
              <a:xfrm>
                <a:off x="1701273" y="2538038"/>
                <a:ext cx="650667" cy="227586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0667" h="227586">
                    <a:moveTo>
                      <a:pt x="203612" y="1063"/>
                    </a:moveTo>
                    <a:cubicBezTo>
                      <a:pt x="215524" y="3119"/>
                      <a:pt x="226219" y="8104"/>
                      <a:pt x="232873" y="15528"/>
                    </a:cubicBezTo>
                    <a:lnTo>
                      <a:pt x="325334" y="118706"/>
                    </a:lnTo>
                    <a:lnTo>
                      <a:pt x="417794" y="15529"/>
                    </a:lnTo>
                    <a:cubicBezTo>
                      <a:pt x="424448" y="8105"/>
                      <a:pt x="435143" y="3120"/>
                      <a:pt x="447056" y="1064"/>
                    </a:cubicBezTo>
                    <a:cubicBezTo>
                      <a:pt x="458970" y="-993"/>
                      <a:pt x="472100" y="-121"/>
                      <a:pt x="483624" y="4166"/>
                    </a:cubicBezTo>
                    <a:lnTo>
                      <a:pt x="650560" y="66260"/>
                    </a:lnTo>
                    <a:cubicBezTo>
                      <a:pt x="654288" y="103497"/>
                      <a:pt x="560194" y="214952"/>
                      <a:pt x="505989" y="227586"/>
                    </a:cubicBezTo>
                    <a:lnTo>
                      <a:pt x="325333" y="142065"/>
                    </a:lnTo>
                    <a:lnTo>
                      <a:pt x="144678" y="227585"/>
                    </a:lnTo>
                    <a:cubicBezTo>
                      <a:pt x="90474" y="214951"/>
                      <a:pt x="-3621" y="103496"/>
                      <a:pt x="107" y="66259"/>
                    </a:cubicBezTo>
                    <a:lnTo>
                      <a:pt x="167043" y="4165"/>
                    </a:lnTo>
                    <a:cubicBezTo>
                      <a:pt x="178567" y="-122"/>
                      <a:pt x="191699" y="-994"/>
                      <a:pt x="203612" y="1063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3" name="楕円 922">
                <a:extLst>
                  <a:ext uri="{FF2B5EF4-FFF2-40B4-BE49-F238E27FC236}">
                    <a16:creationId xmlns:a16="http://schemas.microsoft.com/office/drawing/2014/main" id="{36A55B85-D8E2-4032-BF3E-BCB16187AAB3}"/>
                  </a:ext>
                </a:extLst>
              </p:cNvPr>
              <p:cNvSpPr/>
              <p:nvPr/>
            </p:nvSpPr>
            <p:spPr>
              <a:xfrm>
                <a:off x="1995980" y="2733779"/>
                <a:ext cx="57680" cy="5975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24" name="グループ化 923">
                <a:extLst>
                  <a:ext uri="{FF2B5EF4-FFF2-40B4-BE49-F238E27FC236}">
                    <a16:creationId xmlns:a16="http://schemas.microsoft.com/office/drawing/2014/main" id="{34939E6F-990E-4EF0-AC2D-0AE6E6EC4B08}"/>
                  </a:ext>
                </a:extLst>
              </p:cNvPr>
              <p:cNvGrpSpPr/>
              <p:nvPr/>
            </p:nvGrpSpPr>
            <p:grpSpPr>
              <a:xfrm flipH="1">
                <a:off x="2148836" y="2770817"/>
                <a:ext cx="456180" cy="755996"/>
                <a:chOff x="5845340" y="2770817"/>
                <a:chExt cx="456180" cy="755996"/>
              </a:xfrm>
              <a:pattFill prst="plaid">
                <a:fgClr>
                  <a:srgbClr val="FF99CC"/>
                </a:fgClr>
                <a:bgClr>
                  <a:srgbClr val="FFCCFF"/>
                </a:bgClr>
              </a:pattFill>
            </p:grpSpPr>
            <p:sp>
              <p:nvSpPr>
                <p:cNvPr id="947" name="四角形: 角を丸くする 8">
                  <a:extLst>
                    <a:ext uri="{FF2B5EF4-FFF2-40B4-BE49-F238E27FC236}">
                      <a16:creationId xmlns:a16="http://schemas.microsoft.com/office/drawing/2014/main" id="{D17A9429-F095-4571-9CBD-E8C492A2E54A}"/>
                    </a:ext>
                  </a:extLst>
                </p:cNvPr>
                <p:cNvSpPr/>
                <p:nvPr/>
              </p:nvSpPr>
              <p:spPr>
                <a:xfrm rot="1501048">
                  <a:off x="5899200" y="2770817"/>
                  <a:ext cx="193907" cy="611509"/>
                </a:xfrm>
                <a:custGeom>
                  <a:avLst/>
                  <a:gdLst>
                    <a:gd name="connsiteX0" fmla="*/ 0 w 193907"/>
                    <a:gd name="connsiteY0" fmla="*/ 96954 h 708462"/>
                    <a:gd name="connsiteX1" fmla="*/ 96954 w 193907"/>
                    <a:gd name="connsiteY1" fmla="*/ 0 h 708462"/>
                    <a:gd name="connsiteX2" fmla="*/ 96954 w 193907"/>
                    <a:gd name="connsiteY2" fmla="*/ 0 h 708462"/>
                    <a:gd name="connsiteX3" fmla="*/ 193908 w 193907"/>
                    <a:gd name="connsiteY3" fmla="*/ 96954 h 708462"/>
                    <a:gd name="connsiteX4" fmla="*/ 193907 w 193907"/>
                    <a:gd name="connsiteY4" fmla="*/ 611509 h 708462"/>
                    <a:gd name="connsiteX5" fmla="*/ 96953 w 193907"/>
                    <a:gd name="connsiteY5" fmla="*/ 708463 h 708462"/>
                    <a:gd name="connsiteX6" fmla="*/ 96954 w 193907"/>
                    <a:gd name="connsiteY6" fmla="*/ 708462 h 708462"/>
                    <a:gd name="connsiteX7" fmla="*/ 0 w 193907"/>
                    <a:gd name="connsiteY7" fmla="*/ 611508 h 708462"/>
                    <a:gd name="connsiteX8" fmla="*/ 0 w 193907"/>
                    <a:gd name="connsiteY8" fmla="*/ 96954 h 708462"/>
                    <a:gd name="connsiteX0" fmla="*/ 0 w 193908"/>
                    <a:gd name="connsiteY0" fmla="*/ 96954 h 708463"/>
                    <a:gd name="connsiteX1" fmla="*/ 96954 w 193908"/>
                    <a:gd name="connsiteY1" fmla="*/ 0 h 708463"/>
                    <a:gd name="connsiteX2" fmla="*/ 193908 w 193908"/>
                    <a:gd name="connsiteY2" fmla="*/ 96954 h 708463"/>
                    <a:gd name="connsiteX3" fmla="*/ 193907 w 193908"/>
                    <a:gd name="connsiteY3" fmla="*/ 611509 h 708463"/>
                    <a:gd name="connsiteX4" fmla="*/ 96953 w 193908"/>
                    <a:gd name="connsiteY4" fmla="*/ 708463 h 708463"/>
                    <a:gd name="connsiteX5" fmla="*/ 96954 w 193908"/>
                    <a:gd name="connsiteY5" fmla="*/ 708462 h 708463"/>
                    <a:gd name="connsiteX6" fmla="*/ 0 w 193908"/>
                    <a:gd name="connsiteY6" fmla="*/ 611508 h 708463"/>
                    <a:gd name="connsiteX7" fmla="*/ 0 w 193908"/>
                    <a:gd name="connsiteY7" fmla="*/ 96954 h 708463"/>
                    <a:gd name="connsiteX0" fmla="*/ 96954 w 193908"/>
                    <a:gd name="connsiteY0" fmla="*/ 0 h 708463"/>
                    <a:gd name="connsiteX1" fmla="*/ 193908 w 193908"/>
                    <a:gd name="connsiteY1" fmla="*/ 96954 h 708463"/>
                    <a:gd name="connsiteX2" fmla="*/ 193907 w 193908"/>
                    <a:gd name="connsiteY2" fmla="*/ 611509 h 708463"/>
                    <a:gd name="connsiteX3" fmla="*/ 96953 w 193908"/>
                    <a:gd name="connsiteY3" fmla="*/ 708463 h 708463"/>
                    <a:gd name="connsiteX4" fmla="*/ 96954 w 193908"/>
                    <a:gd name="connsiteY4" fmla="*/ 708462 h 708463"/>
                    <a:gd name="connsiteX5" fmla="*/ 0 w 193908"/>
                    <a:gd name="connsiteY5" fmla="*/ 611508 h 708463"/>
                    <a:gd name="connsiteX6" fmla="*/ 0 w 193908"/>
                    <a:gd name="connsiteY6" fmla="*/ 96954 h 708463"/>
                    <a:gd name="connsiteX7" fmla="*/ 188394 w 193908"/>
                    <a:gd name="connsiteY7" fmla="*/ 91440 h 708463"/>
                    <a:gd name="connsiteX0" fmla="*/ 193908 w 193908"/>
                    <a:gd name="connsiteY0" fmla="*/ 58607 h 670116"/>
                    <a:gd name="connsiteX1" fmla="*/ 193907 w 193908"/>
                    <a:gd name="connsiteY1" fmla="*/ 573162 h 670116"/>
                    <a:gd name="connsiteX2" fmla="*/ 96953 w 193908"/>
                    <a:gd name="connsiteY2" fmla="*/ 670116 h 670116"/>
                    <a:gd name="connsiteX3" fmla="*/ 96954 w 193908"/>
                    <a:gd name="connsiteY3" fmla="*/ 670115 h 670116"/>
                    <a:gd name="connsiteX4" fmla="*/ 0 w 193908"/>
                    <a:gd name="connsiteY4" fmla="*/ 573161 h 670116"/>
                    <a:gd name="connsiteX5" fmla="*/ 0 w 193908"/>
                    <a:gd name="connsiteY5" fmla="*/ 58607 h 670116"/>
                    <a:gd name="connsiteX6" fmla="*/ 188394 w 193908"/>
                    <a:gd name="connsiteY6" fmla="*/ 53093 h 670116"/>
                    <a:gd name="connsiteX0" fmla="*/ 193908 w 193908"/>
                    <a:gd name="connsiteY0" fmla="*/ 0 h 611509"/>
                    <a:gd name="connsiteX1" fmla="*/ 193907 w 193908"/>
                    <a:gd name="connsiteY1" fmla="*/ 514555 h 611509"/>
                    <a:gd name="connsiteX2" fmla="*/ 96953 w 193908"/>
                    <a:gd name="connsiteY2" fmla="*/ 611509 h 611509"/>
                    <a:gd name="connsiteX3" fmla="*/ 96954 w 193908"/>
                    <a:gd name="connsiteY3" fmla="*/ 611508 h 611509"/>
                    <a:gd name="connsiteX4" fmla="*/ 0 w 193908"/>
                    <a:gd name="connsiteY4" fmla="*/ 514554 h 611509"/>
                    <a:gd name="connsiteX5" fmla="*/ 0 w 193908"/>
                    <a:gd name="connsiteY5" fmla="*/ 0 h 611509"/>
                    <a:gd name="connsiteX0" fmla="*/ 193908 w 195377"/>
                    <a:gd name="connsiteY0" fmla="*/ 0 h 611509"/>
                    <a:gd name="connsiteX1" fmla="*/ 193907 w 195377"/>
                    <a:gd name="connsiteY1" fmla="*/ 514555 h 611509"/>
                    <a:gd name="connsiteX2" fmla="*/ 96953 w 195377"/>
                    <a:gd name="connsiteY2" fmla="*/ 611509 h 611509"/>
                    <a:gd name="connsiteX3" fmla="*/ 96954 w 195377"/>
                    <a:gd name="connsiteY3" fmla="*/ 611508 h 611509"/>
                    <a:gd name="connsiteX4" fmla="*/ 0 w 195377"/>
                    <a:gd name="connsiteY4" fmla="*/ 514554 h 611509"/>
                    <a:gd name="connsiteX5" fmla="*/ 0 w 195377"/>
                    <a:gd name="connsiteY5" fmla="*/ 0 h 611509"/>
                    <a:gd name="connsiteX0" fmla="*/ 171756 w 196825"/>
                    <a:gd name="connsiteY0" fmla="*/ 189028 h 611509"/>
                    <a:gd name="connsiteX1" fmla="*/ 193907 w 196825"/>
                    <a:gd name="connsiteY1" fmla="*/ 514555 h 611509"/>
                    <a:gd name="connsiteX2" fmla="*/ 96953 w 196825"/>
                    <a:gd name="connsiteY2" fmla="*/ 611509 h 611509"/>
                    <a:gd name="connsiteX3" fmla="*/ 96954 w 196825"/>
                    <a:gd name="connsiteY3" fmla="*/ 611508 h 611509"/>
                    <a:gd name="connsiteX4" fmla="*/ 0 w 196825"/>
                    <a:gd name="connsiteY4" fmla="*/ 514554 h 611509"/>
                    <a:gd name="connsiteX5" fmla="*/ 0 w 196825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3907" h="611509">
                      <a:moveTo>
                        <a:pt x="187007" y="334324"/>
                      </a:moveTo>
                      <a:lnTo>
                        <a:pt x="193907" y="514555"/>
                      </a:lnTo>
                      <a:cubicBezTo>
                        <a:pt x="181440" y="584969"/>
                        <a:pt x="150499" y="611509"/>
                        <a:pt x="96953" y="611509"/>
                      </a:cubicBezTo>
                      <a:lnTo>
                        <a:pt x="96954" y="611508"/>
                      </a:lnTo>
                      <a:cubicBezTo>
                        <a:pt x="43408" y="611508"/>
                        <a:pt x="0" y="568100"/>
                        <a:pt x="0" y="514554"/>
                      </a:cubicBezTo>
                      <a:lnTo>
                        <a:pt x="0" y="0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8" name="フリーフォーム: 図形 947">
                  <a:extLst>
                    <a:ext uri="{FF2B5EF4-FFF2-40B4-BE49-F238E27FC236}">
                      <a16:creationId xmlns:a16="http://schemas.microsoft.com/office/drawing/2014/main" id="{3CD53D3B-4B5A-483A-8649-70652255CAE6}"/>
                    </a:ext>
                  </a:extLst>
                </p:cNvPr>
                <p:cNvSpPr/>
                <p:nvPr/>
              </p:nvSpPr>
              <p:spPr>
                <a:xfrm rot="18870612">
                  <a:off x="5974638" y="3199931"/>
                  <a:ext cx="197584" cy="456180"/>
                </a:xfrm>
                <a:custGeom>
                  <a:avLst/>
                  <a:gdLst>
                    <a:gd name="connsiteX0" fmla="*/ 169091 w 198102"/>
                    <a:gd name="connsiteY0" fmla="*/ 29012 h 592561"/>
                    <a:gd name="connsiteX1" fmla="*/ 198102 w 198102"/>
                    <a:gd name="connsiteY1" fmla="*/ 99051 h 592561"/>
                    <a:gd name="connsiteX2" fmla="*/ 198102 w 198102"/>
                    <a:gd name="connsiteY2" fmla="*/ 592561 h 592561"/>
                    <a:gd name="connsiteX3" fmla="*/ 0 w 198102"/>
                    <a:gd name="connsiteY3" fmla="*/ 391043 h 592561"/>
                    <a:gd name="connsiteX4" fmla="*/ 0 w 198102"/>
                    <a:gd name="connsiteY4" fmla="*/ 99051 h 592561"/>
                    <a:gd name="connsiteX5" fmla="*/ 99051 w 198102"/>
                    <a:gd name="connsiteY5" fmla="*/ 0 h 592561"/>
                    <a:gd name="connsiteX6" fmla="*/ 169091 w 198102"/>
                    <a:gd name="connsiteY6" fmla="*/ 29012 h 592561"/>
                    <a:gd name="connsiteX0" fmla="*/ 169091 w 260531"/>
                    <a:gd name="connsiteY0" fmla="*/ 29012 h 592561"/>
                    <a:gd name="connsiteX1" fmla="*/ 198102 w 260531"/>
                    <a:gd name="connsiteY1" fmla="*/ 99051 h 592561"/>
                    <a:gd name="connsiteX2" fmla="*/ 198102 w 260531"/>
                    <a:gd name="connsiteY2" fmla="*/ 592561 h 592561"/>
                    <a:gd name="connsiteX3" fmla="*/ 0 w 260531"/>
                    <a:gd name="connsiteY3" fmla="*/ 391043 h 592561"/>
                    <a:gd name="connsiteX4" fmla="*/ 0 w 260531"/>
                    <a:gd name="connsiteY4" fmla="*/ 99051 h 592561"/>
                    <a:gd name="connsiteX5" fmla="*/ 99051 w 260531"/>
                    <a:gd name="connsiteY5" fmla="*/ 0 h 592561"/>
                    <a:gd name="connsiteX6" fmla="*/ 260531 w 260531"/>
                    <a:gd name="connsiteY6" fmla="*/ 120452 h 592561"/>
                    <a:gd name="connsiteX0" fmla="*/ 169091 w 198102"/>
                    <a:gd name="connsiteY0" fmla="*/ 29012 h 592561"/>
                    <a:gd name="connsiteX1" fmla="*/ 198102 w 198102"/>
                    <a:gd name="connsiteY1" fmla="*/ 99051 h 592561"/>
                    <a:gd name="connsiteX2" fmla="*/ 198102 w 198102"/>
                    <a:gd name="connsiteY2" fmla="*/ 592561 h 592561"/>
                    <a:gd name="connsiteX3" fmla="*/ 0 w 198102"/>
                    <a:gd name="connsiteY3" fmla="*/ 391043 h 592561"/>
                    <a:gd name="connsiteX4" fmla="*/ 0 w 198102"/>
                    <a:gd name="connsiteY4" fmla="*/ 99051 h 592561"/>
                    <a:gd name="connsiteX5" fmla="*/ 99051 w 198102"/>
                    <a:gd name="connsiteY5" fmla="*/ 0 h 592561"/>
                    <a:gd name="connsiteX0" fmla="*/ 198102 w 198102"/>
                    <a:gd name="connsiteY0" fmla="*/ 99051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0964 w 198102"/>
                    <a:gd name="connsiteY0" fmla="*/ 146138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7584 w 198102"/>
                    <a:gd name="connsiteY0" fmla="*/ 159666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7584 w 198102"/>
                    <a:gd name="connsiteY0" fmla="*/ 166401 h 599296"/>
                    <a:gd name="connsiteX1" fmla="*/ 198102 w 198102"/>
                    <a:gd name="connsiteY1" fmla="*/ 599296 h 599296"/>
                    <a:gd name="connsiteX2" fmla="*/ 0 w 198102"/>
                    <a:gd name="connsiteY2" fmla="*/ 397778 h 599296"/>
                    <a:gd name="connsiteX3" fmla="*/ 0 w 198102"/>
                    <a:gd name="connsiteY3" fmla="*/ 105786 h 599296"/>
                    <a:gd name="connsiteX4" fmla="*/ 99110 w 198102"/>
                    <a:gd name="connsiteY4" fmla="*/ 0 h 599296"/>
                    <a:gd name="connsiteX0" fmla="*/ 197584 w 198102"/>
                    <a:gd name="connsiteY0" fmla="*/ 166401 h 599296"/>
                    <a:gd name="connsiteX1" fmla="*/ 198102 w 198102"/>
                    <a:gd name="connsiteY1" fmla="*/ 599296 h 599296"/>
                    <a:gd name="connsiteX2" fmla="*/ 0 w 198102"/>
                    <a:gd name="connsiteY2" fmla="*/ 397778 h 599296"/>
                    <a:gd name="connsiteX3" fmla="*/ 0 w 198102"/>
                    <a:gd name="connsiteY3" fmla="*/ 105786 h 599296"/>
                    <a:gd name="connsiteX4" fmla="*/ 99110 w 198102"/>
                    <a:gd name="connsiteY4" fmla="*/ 0 h 599296"/>
                    <a:gd name="connsiteX0" fmla="*/ 197584 w 198102"/>
                    <a:gd name="connsiteY0" fmla="*/ 60615 h 493510"/>
                    <a:gd name="connsiteX1" fmla="*/ 198102 w 198102"/>
                    <a:gd name="connsiteY1" fmla="*/ 493510 h 493510"/>
                    <a:gd name="connsiteX2" fmla="*/ 0 w 198102"/>
                    <a:gd name="connsiteY2" fmla="*/ 291992 h 493510"/>
                    <a:gd name="connsiteX3" fmla="*/ 0 w 198102"/>
                    <a:gd name="connsiteY3" fmla="*/ 0 h 493510"/>
                    <a:gd name="connsiteX0" fmla="*/ 197584 w 197584"/>
                    <a:gd name="connsiteY0" fmla="*/ 60615 h 456180"/>
                    <a:gd name="connsiteX1" fmla="*/ 164745 w 197584"/>
                    <a:gd name="connsiteY1" fmla="*/ 456180 h 456180"/>
                    <a:gd name="connsiteX2" fmla="*/ 0 w 197584"/>
                    <a:gd name="connsiteY2" fmla="*/ 291992 h 456180"/>
                    <a:gd name="connsiteX3" fmla="*/ 0 w 197584"/>
                    <a:gd name="connsiteY3" fmla="*/ 0 h 456180"/>
                    <a:gd name="connsiteX0" fmla="*/ 197584 w 197584"/>
                    <a:gd name="connsiteY0" fmla="*/ 60615 h 456180"/>
                    <a:gd name="connsiteX1" fmla="*/ 164745 w 197584"/>
                    <a:gd name="connsiteY1" fmla="*/ 456180 h 456180"/>
                    <a:gd name="connsiteX2" fmla="*/ 0 w 197584"/>
                    <a:gd name="connsiteY2" fmla="*/ 291992 h 456180"/>
                    <a:gd name="connsiteX3" fmla="*/ 0 w 197584"/>
                    <a:gd name="connsiteY3" fmla="*/ 0 h 456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7584" h="456180">
                      <a:moveTo>
                        <a:pt x="197584" y="60615"/>
                      </a:moveTo>
                      <a:lnTo>
                        <a:pt x="164745" y="456180"/>
                      </a:lnTo>
                      <a:lnTo>
                        <a:pt x="0" y="291992"/>
                      </a:lnTo>
                      <a:lnTo>
                        <a:pt x="0" y="0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25" name="グループ化 924">
                <a:extLst>
                  <a:ext uri="{FF2B5EF4-FFF2-40B4-BE49-F238E27FC236}">
                    <a16:creationId xmlns:a16="http://schemas.microsoft.com/office/drawing/2014/main" id="{66E44513-544B-4CD4-A46A-10E83A50216C}"/>
                  </a:ext>
                </a:extLst>
              </p:cNvPr>
              <p:cNvGrpSpPr/>
              <p:nvPr/>
            </p:nvGrpSpPr>
            <p:grpSpPr>
              <a:xfrm>
                <a:off x="1461845" y="1226117"/>
                <a:ext cx="1138490" cy="1298916"/>
                <a:chOff x="772520" y="601639"/>
                <a:chExt cx="1138490" cy="1298916"/>
              </a:xfrm>
            </p:grpSpPr>
            <p:sp>
              <p:nvSpPr>
                <p:cNvPr id="927" name="月 926">
                  <a:extLst>
                    <a:ext uri="{FF2B5EF4-FFF2-40B4-BE49-F238E27FC236}">
                      <a16:creationId xmlns:a16="http://schemas.microsoft.com/office/drawing/2014/main" id="{FA75879E-B834-4055-9B76-726D7F5ACA2E}"/>
                    </a:ext>
                  </a:extLst>
                </p:cNvPr>
                <p:cNvSpPr/>
                <p:nvPr/>
              </p:nvSpPr>
              <p:spPr>
                <a:xfrm flipH="1">
                  <a:off x="1707357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8" name="月 927">
                  <a:extLst>
                    <a:ext uri="{FF2B5EF4-FFF2-40B4-BE49-F238E27FC236}">
                      <a16:creationId xmlns:a16="http://schemas.microsoft.com/office/drawing/2014/main" id="{17B338D5-58FC-4306-BF93-8EE999A8C6FD}"/>
                    </a:ext>
                  </a:extLst>
                </p:cNvPr>
                <p:cNvSpPr/>
                <p:nvPr/>
              </p:nvSpPr>
              <p:spPr>
                <a:xfrm>
                  <a:off x="893546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9" name="フリーフォーム: 図形 928">
                  <a:extLst>
                    <a:ext uri="{FF2B5EF4-FFF2-40B4-BE49-F238E27FC236}">
                      <a16:creationId xmlns:a16="http://schemas.microsoft.com/office/drawing/2014/main" id="{5B109EF0-6B5A-4E33-B9E5-15EDE475245E}"/>
                    </a:ext>
                  </a:extLst>
                </p:cNvPr>
                <p:cNvSpPr/>
                <p:nvPr/>
              </p:nvSpPr>
              <p:spPr>
                <a:xfrm>
                  <a:off x="821604" y="601639"/>
                  <a:ext cx="1035422" cy="980595"/>
                </a:xfrm>
                <a:custGeom>
                  <a:avLst/>
                  <a:gdLst>
                    <a:gd name="connsiteX0" fmla="*/ 564194 w 1117919"/>
                    <a:gd name="connsiteY0" fmla="*/ 0 h 980595"/>
                    <a:gd name="connsiteX1" fmla="*/ 875248 w 1117919"/>
                    <a:gd name="connsiteY1" fmla="*/ 128843 h 980595"/>
                    <a:gd name="connsiteX2" fmla="*/ 906088 w 1117919"/>
                    <a:gd name="connsiteY2" fmla="*/ 166221 h 980595"/>
                    <a:gd name="connsiteX3" fmla="*/ 923972 w 1117919"/>
                    <a:gd name="connsiteY3" fmla="*/ 175929 h 980595"/>
                    <a:gd name="connsiteX4" fmla="*/ 1117919 w 1117919"/>
                    <a:gd name="connsiteY4" fmla="*/ 540698 h 980595"/>
                    <a:gd name="connsiteX5" fmla="*/ 678022 w 1117919"/>
                    <a:gd name="connsiteY5" fmla="*/ 980595 h 980595"/>
                    <a:gd name="connsiteX6" fmla="*/ 589368 w 1117919"/>
                    <a:gd name="connsiteY6" fmla="*/ 971658 h 980595"/>
                    <a:gd name="connsiteX7" fmla="*/ 558960 w 1117919"/>
                    <a:gd name="connsiteY7" fmla="*/ 962219 h 980595"/>
                    <a:gd name="connsiteX8" fmla="*/ 528552 w 1117919"/>
                    <a:gd name="connsiteY8" fmla="*/ 971658 h 980595"/>
                    <a:gd name="connsiteX9" fmla="*/ 439897 w 1117919"/>
                    <a:gd name="connsiteY9" fmla="*/ 980595 h 980595"/>
                    <a:gd name="connsiteX10" fmla="*/ 0 w 1117919"/>
                    <a:gd name="connsiteY10" fmla="*/ 540698 h 980595"/>
                    <a:gd name="connsiteX11" fmla="*/ 193947 w 1117919"/>
                    <a:gd name="connsiteY11" fmla="*/ 175929 h 980595"/>
                    <a:gd name="connsiteX12" fmla="*/ 230791 w 1117919"/>
                    <a:gd name="connsiteY12" fmla="*/ 155930 h 980595"/>
                    <a:gd name="connsiteX13" fmla="*/ 253140 w 1117919"/>
                    <a:gd name="connsiteY13" fmla="*/ 128843 h 980595"/>
                    <a:gd name="connsiteX14" fmla="*/ 564194 w 1117919"/>
                    <a:gd name="connsiteY14" fmla="*/ 0 h 980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17919" h="980595">
                      <a:moveTo>
                        <a:pt x="564194" y="0"/>
                      </a:moveTo>
                      <a:cubicBezTo>
                        <a:pt x="685668" y="0"/>
                        <a:pt x="795642" y="49237"/>
                        <a:pt x="875248" y="128843"/>
                      </a:cubicBezTo>
                      <a:lnTo>
                        <a:pt x="906088" y="166221"/>
                      </a:lnTo>
                      <a:lnTo>
                        <a:pt x="923972" y="175929"/>
                      </a:lnTo>
                      <a:cubicBezTo>
                        <a:pt x="1040986" y="254981"/>
                        <a:pt x="1117919" y="388856"/>
                        <a:pt x="1117919" y="540698"/>
                      </a:cubicBezTo>
                      <a:cubicBezTo>
                        <a:pt x="1117919" y="783646"/>
                        <a:pt x="920970" y="980595"/>
                        <a:pt x="678022" y="980595"/>
                      </a:cubicBezTo>
                      <a:cubicBezTo>
                        <a:pt x="647654" y="980595"/>
                        <a:pt x="618004" y="977518"/>
                        <a:pt x="589368" y="971658"/>
                      </a:cubicBezTo>
                      <a:lnTo>
                        <a:pt x="558960" y="962219"/>
                      </a:lnTo>
                      <a:lnTo>
                        <a:pt x="528552" y="971658"/>
                      </a:lnTo>
                      <a:cubicBezTo>
                        <a:pt x="499915" y="977518"/>
                        <a:pt x="470266" y="980595"/>
                        <a:pt x="439897" y="980595"/>
                      </a:cubicBezTo>
                      <a:cubicBezTo>
                        <a:pt x="196949" y="980595"/>
                        <a:pt x="0" y="783646"/>
                        <a:pt x="0" y="540698"/>
                      </a:cubicBezTo>
                      <a:cubicBezTo>
                        <a:pt x="0" y="388856"/>
                        <a:pt x="76933" y="254981"/>
                        <a:pt x="193947" y="175929"/>
                      </a:cubicBezTo>
                      <a:lnTo>
                        <a:pt x="230791" y="155930"/>
                      </a:lnTo>
                      <a:lnTo>
                        <a:pt x="253140" y="128843"/>
                      </a:lnTo>
                      <a:cubicBezTo>
                        <a:pt x="332746" y="49237"/>
                        <a:pt x="442720" y="0"/>
                        <a:pt x="56419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30" name="グループ化 929">
                  <a:extLst>
                    <a:ext uri="{FF2B5EF4-FFF2-40B4-BE49-F238E27FC236}">
                      <a16:creationId xmlns:a16="http://schemas.microsoft.com/office/drawing/2014/main" id="{D69887FB-F7EA-4A06-9C79-C67F7FAFE49A}"/>
                    </a:ext>
                  </a:extLst>
                </p:cNvPr>
                <p:cNvGrpSpPr/>
                <p:nvPr/>
              </p:nvGrpSpPr>
              <p:grpSpPr>
                <a:xfrm>
                  <a:off x="772520" y="774115"/>
                  <a:ext cx="1138490" cy="1074143"/>
                  <a:chOff x="4049500" y="3943264"/>
                  <a:chExt cx="834570" cy="787400"/>
                </a:xfrm>
              </p:grpSpPr>
              <p:grpSp>
                <p:nvGrpSpPr>
                  <p:cNvPr id="933" name="グループ化 932">
                    <a:extLst>
                      <a:ext uri="{FF2B5EF4-FFF2-40B4-BE49-F238E27FC236}">
                        <a16:creationId xmlns:a16="http://schemas.microsoft.com/office/drawing/2014/main" id="{DDAD7EF4-DB6D-4C9D-8285-02FA12B23FE7}"/>
                      </a:ext>
                    </a:extLst>
                  </p:cNvPr>
                  <p:cNvGrpSpPr/>
                  <p:nvPr/>
                </p:nvGrpSpPr>
                <p:grpSpPr>
                  <a:xfrm>
                    <a:off x="4049500" y="39432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940" name="グループ化 939">
                      <a:extLst>
                        <a:ext uri="{FF2B5EF4-FFF2-40B4-BE49-F238E27FC236}">
                          <a16:creationId xmlns:a16="http://schemas.microsoft.com/office/drawing/2014/main" id="{79691B55-A946-4A92-82DC-9E5C7C29CAB4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945" name="円/楕円 177">
                        <a:extLst>
                          <a:ext uri="{FF2B5EF4-FFF2-40B4-BE49-F238E27FC236}">
                            <a16:creationId xmlns:a16="http://schemas.microsoft.com/office/drawing/2014/main" id="{0F8A0FD4-6FAB-4D22-953A-C8EB474C26C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46" name="円/楕円 178">
                        <a:extLst>
                          <a:ext uri="{FF2B5EF4-FFF2-40B4-BE49-F238E27FC236}">
                            <a16:creationId xmlns:a16="http://schemas.microsoft.com/office/drawing/2014/main" id="{D26B21A1-931A-4ECB-AF55-FAD5201C233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941" name="グループ化 940">
                      <a:extLst>
                        <a:ext uri="{FF2B5EF4-FFF2-40B4-BE49-F238E27FC236}">
                          <a16:creationId xmlns:a16="http://schemas.microsoft.com/office/drawing/2014/main" id="{7FCB153A-9AB0-4E99-B35A-0F6EE1A15A07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943" name="円/楕円 175">
                        <a:extLst>
                          <a:ext uri="{FF2B5EF4-FFF2-40B4-BE49-F238E27FC236}">
                            <a16:creationId xmlns:a16="http://schemas.microsoft.com/office/drawing/2014/main" id="{C5D961A5-47E7-41B0-A3C1-F23C006201A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44" name="円/楕円 176">
                        <a:extLst>
                          <a:ext uri="{FF2B5EF4-FFF2-40B4-BE49-F238E27FC236}">
                            <a16:creationId xmlns:a16="http://schemas.microsoft.com/office/drawing/2014/main" id="{00158048-69F9-4803-A8BC-E013040FD5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42" name="円/楕円 174">
                      <a:extLst>
                        <a:ext uri="{FF2B5EF4-FFF2-40B4-BE49-F238E27FC236}">
                          <a16:creationId xmlns:a16="http://schemas.microsoft.com/office/drawing/2014/main" id="{3AD2270C-29D2-4F18-8FB6-06B5C5F5D2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9403" y="2017486"/>
                      <a:ext cx="955820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36" name="円/楕円 27">
                    <a:extLst>
                      <a:ext uri="{FF2B5EF4-FFF2-40B4-BE49-F238E27FC236}">
                        <a16:creationId xmlns:a16="http://schemas.microsoft.com/office/drawing/2014/main" id="{C639CEF9-A22C-4542-9B25-1D52984C5E9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830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7" name="円/楕円 27">
                    <a:extLst>
                      <a:ext uri="{FF2B5EF4-FFF2-40B4-BE49-F238E27FC236}">
                        <a16:creationId xmlns:a16="http://schemas.microsoft.com/office/drawing/2014/main" id="{0BF9AD2A-FF8F-4044-8024-72312F61F4E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894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9" name="正方形/長方形 67">
                    <a:extLst>
                      <a:ext uri="{FF2B5EF4-FFF2-40B4-BE49-F238E27FC236}">
                        <a16:creationId xmlns:a16="http://schemas.microsoft.com/office/drawing/2014/main" id="{34FD6710-F425-4759-901C-FBC21413DFD2}"/>
                      </a:ext>
                    </a:extLst>
                  </p:cNvPr>
                  <p:cNvSpPr/>
                  <p:nvPr/>
                </p:nvSpPr>
                <p:spPr>
                  <a:xfrm>
                    <a:off x="4437514" y="4542354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926" name="フリーフォーム: 図形 925">
                <a:extLst>
                  <a:ext uri="{FF2B5EF4-FFF2-40B4-BE49-F238E27FC236}">
                    <a16:creationId xmlns:a16="http://schemas.microsoft.com/office/drawing/2014/main" id="{C49F9413-EA84-4323-A2CA-00387C583A94}"/>
                  </a:ext>
                </a:extLst>
              </p:cNvPr>
              <p:cNvSpPr/>
              <p:nvPr/>
            </p:nvSpPr>
            <p:spPr>
              <a:xfrm>
                <a:off x="1501985" y="1211272"/>
                <a:ext cx="1063644" cy="629203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55" name="グループ化 954">
              <a:extLst>
                <a:ext uri="{FF2B5EF4-FFF2-40B4-BE49-F238E27FC236}">
                  <a16:creationId xmlns:a16="http://schemas.microsoft.com/office/drawing/2014/main" id="{023EF239-FB8A-4EC4-971F-4554977DB405}"/>
                </a:ext>
              </a:extLst>
            </p:cNvPr>
            <p:cNvGrpSpPr/>
            <p:nvPr/>
          </p:nvGrpSpPr>
          <p:grpSpPr>
            <a:xfrm>
              <a:off x="822885" y="5240185"/>
              <a:ext cx="673836" cy="770652"/>
              <a:chOff x="822885" y="2341710"/>
              <a:chExt cx="673836" cy="770652"/>
            </a:xfrm>
          </p:grpSpPr>
          <p:grpSp>
            <p:nvGrpSpPr>
              <p:cNvPr id="956" name="グループ化 955">
                <a:extLst>
                  <a:ext uri="{FF2B5EF4-FFF2-40B4-BE49-F238E27FC236}">
                    <a16:creationId xmlns:a16="http://schemas.microsoft.com/office/drawing/2014/main" id="{EC3AA1C5-3043-49D1-9E90-210B5E926C3D}"/>
                  </a:ext>
                </a:extLst>
              </p:cNvPr>
              <p:cNvGrpSpPr/>
              <p:nvPr/>
            </p:nvGrpSpPr>
            <p:grpSpPr>
              <a:xfrm rot="20591756">
                <a:off x="822885" y="2341710"/>
                <a:ext cx="673836" cy="770652"/>
                <a:chOff x="4763785" y="4875188"/>
                <a:chExt cx="1243168" cy="1421785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958" name="フリーフォーム: 図形 957">
                  <a:extLst>
                    <a:ext uri="{FF2B5EF4-FFF2-40B4-BE49-F238E27FC236}">
                      <a16:creationId xmlns:a16="http://schemas.microsoft.com/office/drawing/2014/main" id="{F20378FE-D62E-44AD-9665-05A9289EEE18}"/>
                    </a:ext>
                  </a:extLst>
                </p:cNvPr>
                <p:cNvSpPr/>
                <p:nvPr/>
              </p:nvSpPr>
              <p:spPr>
                <a:xfrm rot="1800000">
                  <a:off x="4763785" y="5338238"/>
                  <a:ext cx="1243168" cy="958735"/>
                </a:xfrm>
                <a:custGeom>
                  <a:avLst/>
                  <a:gdLst>
                    <a:gd name="connsiteX0" fmla="*/ 87716 w 1243168"/>
                    <a:gd name="connsiteY0" fmla="*/ 54421 h 958735"/>
                    <a:gd name="connsiteX1" fmla="*/ 299481 w 1243168"/>
                    <a:gd name="connsiteY1" fmla="*/ 0 h 958735"/>
                    <a:gd name="connsiteX2" fmla="*/ 547816 w 1243168"/>
                    <a:gd name="connsiteY2" fmla="*/ 81920 h 958735"/>
                    <a:gd name="connsiteX3" fmla="*/ 570565 w 1243168"/>
                    <a:gd name="connsiteY3" fmla="*/ 107924 h 958735"/>
                    <a:gd name="connsiteX4" fmla="*/ 1184400 w 1243168"/>
                    <a:gd name="connsiteY4" fmla="*/ 684202 h 958735"/>
                    <a:gd name="connsiteX5" fmla="*/ 1197523 w 1243168"/>
                    <a:gd name="connsiteY5" fmla="*/ 921651 h 958735"/>
                    <a:gd name="connsiteX6" fmla="*/ 931383 w 1243168"/>
                    <a:gd name="connsiteY6" fmla="*/ 891901 h 958735"/>
                    <a:gd name="connsiteX7" fmla="*/ 470898 w 1243168"/>
                    <a:gd name="connsiteY7" fmla="*/ 334067 h 958735"/>
                    <a:gd name="connsiteX8" fmla="*/ 416052 w 1243168"/>
                    <a:gd name="connsiteY8" fmla="*/ 357008 h 958735"/>
                    <a:gd name="connsiteX9" fmla="*/ 299481 w 1243168"/>
                    <a:gd name="connsiteY9" fmla="*/ 371610 h 958735"/>
                    <a:gd name="connsiteX10" fmla="*/ 0 w 1243168"/>
                    <a:gd name="connsiteY10" fmla="*/ 185805 h 958735"/>
                    <a:gd name="connsiteX11" fmla="*/ 87716 w 1243168"/>
                    <a:gd name="connsiteY11" fmla="*/ 54421 h 9587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3168" h="958735">
                      <a:moveTo>
                        <a:pt x="87716" y="54421"/>
                      </a:moveTo>
                      <a:cubicBezTo>
                        <a:pt x="141911" y="20797"/>
                        <a:pt x="216782" y="0"/>
                        <a:pt x="299481" y="0"/>
                      </a:cubicBezTo>
                      <a:cubicBezTo>
                        <a:pt x="402855" y="0"/>
                        <a:pt x="493996" y="32495"/>
                        <a:pt x="547816" y="81920"/>
                      </a:cubicBezTo>
                      <a:lnTo>
                        <a:pt x="570565" y="107924"/>
                      </a:lnTo>
                      <a:lnTo>
                        <a:pt x="1184400" y="684202"/>
                      </a:lnTo>
                      <a:cubicBezTo>
                        <a:pt x="1254450" y="757036"/>
                        <a:pt x="1265627" y="860188"/>
                        <a:pt x="1197523" y="921651"/>
                      </a:cubicBezTo>
                      <a:cubicBezTo>
                        <a:pt x="1129417" y="983114"/>
                        <a:pt x="1001432" y="964732"/>
                        <a:pt x="931383" y="891901"/>
                      </a:cubicBezTo>
                      <a:lnTo>
                        <a:pt x="470898" y="334067"/>
                      </a:lnTo>
                      <a:lnTo>
                        <a:pt x="416052" y="357008"/>
                      </a:lnTo>
                      <a:cubicBezTo>
                        <a:pt x="380223" y="366411"/>
                        <a:pt x="340831" y="371610"/>
                        <a:pt x="299481" y="371610"/>
                      </a:cubicBezTo>
                      <a:cubicBezTo>
                        <a:pt x="134082" y="371610"/>
                        <a:pt x="0" y="288422"/>
                        <a:pt x="0" y="185805"/>
                      </a:cubicBezTo>
                      <a:cubicBezTo>
                        <a:pt x="1" y="134496"/>
                        <a:pt x="33521" y="88045"/>
                        <a:pt x="87716" y="5442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9" name="四角形: 角を丸くする 89">
                  <a:extLst>
                    <a:ext uri="{FF2B5EF4-FFF2-40B4-BE49-F238E27FC236}">
                      <a16:creationId xmlns:a16="http://schemas.microsoft.com/office/drawing/2014/main" id="{B173B052-219C-4269-A94C-D10051A6BA81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0" name="四角形: 角を丸くする 148">
                  <a:extLst>
                    <a:ext uri="{FF2B5EF4-FFF2-40B4-BE49-F238E27FC236}">
                      <a16:creationId xmlns:a16="http://schemas.microsoft.com/office/drawing/2014/main" id="{9AEEB21A-ED5D-468D-8269-2CE773C7531C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1" name="四角形: 角を丸くする 149">
                  <a:extLst>
                    <a:ext uri="{FF2B5EF4-FFF2-40B4-BE49-F238E27FC236}">
                      <a16:creationId xmlns:a16="http://schemas.microsoft.com/office/drawing/2014/main" id="{8521D01A-796B-44D6-8483-74571A068BFF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2" name="四角形: 角を丸くする 150">
                  <a:extLst>
                    <a:ext uri="{FF2B5EF4-FFF2-40B4-BE49-F238E27FC236}">
                      <a16:creationId xmlns:a16="http://schemas.microsoft.com/office/drawing/2014/main" id="{9DCDEB6F-3052-409D-A536-316974035F44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3" name="楕円 962">
                  <a:extLst>
                    <a:ext uri="{FF2B5EF4-FFF2-40B4-BE49-F238E27FC236}">
                      <a16:creationId xmlns:a16="http://schemas.microsoft.com/office/drawing/2014/main" id="{C7862F26-CD1B-4BAA-8005-AB44C89A5199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4" name="四角形: 角を丸くする 97">
                  <a:extLst>
                    <a:ext uri="{FF2B5EF4-FFF2-40B4-BE49-F238E27FC236}">
                      <a16:creationId xmlns:a16="http://schemas.microsoft.com/office/drawing/2014/main" id="{EA0BE646-9B68-4D84-B1BE-111ACC621685}"/>
                    </a:ext>
                  </a:extLst>
                </p:cNvPr>
                <p:cNvSpPr/>
                <p:nvPr/>
              </p:nvSpPr>
              <p:spPr>
                <a:xfrm>
                  <a:off x="5265688" y="5000894"/>
                  <a:ext cx="160011" cy="305121"/>
                </a:xfrm>
                <a:custGeom>
                  <a:avLst/>
                  <a:gdLst>
                    <a:gd name="connsiteX0" fmla="*/ 0 w 131525"/>
                    <a:gd name="connsiteY0" fmla="*/ 65763 h 328394"/>
                    <a:gd name="connsiteX1" fmla="*/ 65763 w 131525"/>
                    <a:gd name="connsiteY1" fmla="*/ 0 h 328394"/>
                    <a:gd name="connsiteX2" fmla="*/ 65763 w 131525"/>
                    <a:gd name="connsiteY2" fmla="*/ 0 h 328394"/>
                    <a:gd name="connsiteX3" fmla="*/ 131526 w 131525"/>
                    <a:gd name="connsiteY3" fmla="*/ 65763 h 328394"/>
                    <a:gd name="connsiteX4" fmla="*/ 131525 w 131525"/>
                    <a:gd name="connsiteY4" fmla="*/ 262632 h 328394"/>
                    <a:gd name="connsiteX5" fmla="*/ 65762 w 131525"/>
                    <a:gd name="connsiteY5" fmla="*/ 328395 h 328394"/>
                    <a:gd name="connsiteX6" fmla="*/ 65763 w 131525"/>
                    <a:gd name="connsiteY6" fmla="*/ 328394 h 328394"/>
                    <a:gd name="connsiteX7" fmla="*/ 0 w 131525"/>
                    <a:gd name="connsiteY7" fmla="*/ 262631 h 328394"/>
                    <a:gd name="connsiteX8" fmla="*/ 0 w 131525"/>
                    <a:gd name="connsiteY8" fmla="*/ 65763 h 32839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65762 w 157203"/>
                    <a:gd name="connsiteY7" fmla="*/ 328395 h 419834"/>
                    <a:gd name="connsiteX8" fmla="*/ 157203 w 157203"/>
                    <a:gd name="connsiteY8" fmla="*/ 419834 h 41983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157203 w 157203"/>
                    <a:gd name="connsiteY7" fmla="*/ 419834 h 419834"/>
                    <a:gd name="connsiteX0" fmla="*/ 65763 w 131526"/>
                    <a:gd name="connsiteY0" fmla="*/ 328394 h 328394"/>
                    <a:gd name="connsiteX1" fmla="*/ 0 w 131526"/>
                    <a:gd name="connsiteY1" fmla="*/ 262631 h 328394"/>
                    <a:gd name="connsiteX2" fmla="*/ 0 w 131526"/>
                    <a:gd name="connsiteY2" fmla="*/ 65763 h 328394"/>
                    <a:gd name="connsiteX3" fmla="*/ 65763 w 131526"/>
                    <a:gd name="connsiteY3" fmla="*/ 0 h 328394"/>
                    <a:gd name="connsiteX4" fmla="*/ 65763 w 131526"/>
                    <a:gd name="connsiteY4" fmla="*/ 0 h 328394"/>
                    <a:gd name="connsiteX5" fmla="*/ 131526 w 131526"/>
                    <a:gd name="connsiteY5" fmla="*/ 65763 h 328394"/>
                    <a:gd name="connsiteX6" fmla="*/ 131525 w 131526"/>
                    <a:gd name="connsiteY6" fmla="*/ 262632 h 328394"/>
                    <a:gd name="connsiteX0" fmla="*/ 0 w 131526"/>
                    <a:gd name="connsiteY0" fmla="*/ 262631 h 262632"/>
                    <a:gd name="connsiteX1" fmla="*/ 0 w 131526"/>
                    <a:gd name="connsiteY1" fmla="*/ 65763 h 262632"/>
                    <a:gd name="connsiteX2" fmla="*/ 65763 w 131526"/>
                    <a:gd name="connsiteY2" fmla="*/ 0 h 262632"/>
                    <a:gd name="connsiteX3" fmla="*/ 65763 w 131526"/>
                    <a:gd name="connsiteY3" fmla="*/ 0 h 262632"/>
                    <a:gd name="connsiteX4" fmla="*/ 131526 w 131526"/>
                    <a:gd name="connsiteY4" fmla="*/ 65763 h 262632"/>
                    <a:gd name="connsiteX5" fmla="*/ 131525 w 131526"/>
                    <a:gd name="connsiteY5" fmla="*/ 262632 h 262632"/>
                    <a:gd name="connsiteX0" fmla="*/ 0 w 137070"/>
                    <a:gd name="connsiteY0" fmla="*/ 262631 h 329307"/>
                    <a:gd name="connsiteX1" fmla="*/ 0 w 137070"/>
                    <a:gd name="connsiteY1" fmla="*/ 65763 h 329307"/>
                    <a:gd name="connsiteX2" fmla="*/ 65763 w 137070"/>
                    <a:gd name="connsiteY2" fmla="*/ 0 h 329307"/>
                    <a:gd name="connsiteX3" fmla="*/ 65763 w 137070"/>
                    <a:gd name="connsiteY3" fmla="*/ 0 h 329307"/>
                    <a:gd name="connsiteX4" fmla="*/ 131526 w 137070"/>
                    <a:gd name="connsiteY4" fmla="*/ 65763 h 329307"/>
                    <a:gd name="connsiteX5" fmla="*/ 136287 w 137070"/>
                    <a:gd name="connsiteY5" fmla="*/ 329307 h 329307"/>
                    <a:gd name="connsiteX0" fmla="*/ 0 w 136287"/>
                    <a:gd name="connsiteY0" fmla="*/ 262631 h 329307"/>
                    <a:gd name="connsiteX1" fmla="*/ 0 w 136287"/>
                    <a:gd name="connsiteY1" fmla="*/ 65763 h 329307"/>
                    <a:gd name="connsiteX2" fmla="*/ 65763 w 136287"/>
                    <a:gd name="connsiteY2" fmla="*/ 0 h 329307"/>
                    <a:gd name="connsiteX3" fmla="*/ 65763 w 136287"/>
                    <a:gd name="connsiteY3" fmla="*/ 0 h 329307"/>
                    <a:gd name="connsiteX4" fmla="*/ 131526 w 136287"/>
                    <a:gd name="connsiteY4" fmla="*/ 65763 h 329307"/>
                    <a:gd name="connsiteX5" fmla="*/ 136287 w 136287"/>
                    <a:gd name="connsiteY5" fmla="*/ 329307 h 329307"/>
                    <a:gd name="connsiteX0" fmla="*/ 0 w 137835"/>
                    <a:gd name="connsiteY0" fmla="*/ 262631 h 324545"/>
                    <a:gd name="connsiteX1" fmla="*/ 0 w 137835"/>
                    <a:gd name="connsiteY1" fmla="*/ 65763 h 324545"/>
                    <a:gd name="connsiteX2" fmla="*/ 65763 w 137835"/>
                    <a:gd name="connsiteY2" fmla="*/ 0 h 324545"/>
                    <a:gd name="connsiteX3" fmla="*/ 65763 w 137835"/>
                    <a:gd name="connsiteY3" fmla="*/ 0 h 324545"/>
                    <a:gd name="connsiteX4" fmla="*/ 131526 w 137835"/>
                    <a:gd name="connsiteY4" fmla="*/ 65763 h 324545"/>
                    <a:gd name="connsiteX5" fmla="*/ 136287 w 137835"/>
                    <a:gd name="connsiteY5" fmla="*/ 324545 h 324545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31689"/>
                    <a:gd name="connsiteX1" fmla="*/ 0 w 160100"/>
                    <a:gd name="connsiteY1" fmla="*/ 65763 h 331689"/>
                    <a:gd name="connsiteX2" fmla="*/ 65763 w 160100"/>
                    <a:gd name="connsiteY2" fmla="*/ 0 h 331689"/>
                    <a:gd name="connsiteX3" fmla="*/ 65763 w 160100"/>
                    <a:gd name="connsiteY3" fmla="*/ 0 h 331689"/>
                    <a:gd name="connsiteX4" fmla="*/ 131526 w 160100"/>
                    <a:gd name="connsiteY4" fmla="*/ 65763 h 331689"/>
                    <a:gd name="connsiteX5" fmla="*/ 160100 w 160100"/>
                    <a:gd name="connsiteY5" fmla="*/ 331689 h 331689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48899 w 157718"/>
                    <a:gd name="connsiteY5" fmla="*/ 269456 h 336452"/>
                    <a:gd name="connsiteX6" fmla="*/ 157718 w 157718"/>
                    <a:gd name="connsiteY6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62556"/>
                    <a:gd name="connsiteY0" fmla="*/ 233748 h 336452"/>
                    <a:gd name="connsiteX1" fmla="*/ 4838 w 162556"/>
                    <a:gd name="connsiteY1" fmla="*/ 65763 h 336452"/>
                    <a:gd name="connsiteX2" fmla="*/ 70601 w 162556"/>
                    <a:gd name="connsiteY2" fmla="*/ 0 h 336452"/>
                    <a:gd name="connsiteX3" fmla="*/ 70601 w 162556"/>
                    <a:gd name="connsiteY3" fmla="*/ 0 h 336452"/>
                    <a:gd name="connsiteX4" fmla="*/ 136364 w 162556"/>
                    <a:gd name="connsiteY4" fmla="*/ 65763 h 336452"/>
                    <a:gd name="connsiteX5" fmla="*/ 162556 w 162556"/>
                    <a:gd name="connsiteY5" fmla="*/ 336452 h 336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2556" h="336452">
                      <a:moveTo>
                        <a:pt x="0" y="233748"/>
                      </a:moveTo>
                      <a:lnTo>
                        <a:pt x="4838" y="65763"/>
                      </a:lnTo>
                      <a:cubicBezTo>
                        <a:pt x="4838" y="29443"/>
                        <a:pt x="34281" y="0"/>
                        <a:pt x="70601" y="0"/>
                      </a:cubicBezTo>
                      <a:lnTo>
                        <a:pt x="70601" y="0"/>
                      </a:lnTo>
                      <a:cubicBezTo>
                        <a:pt x="106921" y="0"/>
                        <a:pt x="121038" y="9688"/>
                        <a:pt x="136364" y="65763"/>
                      </a:cubicBezTo>
                      <a:lnTo>
                        <a:pt x="162556" y="336452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57" name="フリーフォーム: 図形 956">
                <a:extLst>
                  <a:ext uri="{FF2B5EF4-FFF2-40B4-BE49-F238E27FC236}">
                    <a16:creationId xmlns:a16="http://schemas.microsoft.com/office/drawing/2014/main" id="{48CE0755-D85D-4132-8C85-60A779E74B97}"/>
                  </a:ext>
                </a:extLst>
              </p:cNvPr>
              <p:cNvSpPr/>
              <p:nvPr/>
            </p:nvSpPr>
            <p:spPr>
              <a:xfrm rot="5615733">
                <a:off x="1027333" y="2571898"/>
                <a:ext cx="45719" cy="155688"/>
              </a:xfrm>
              <a:custGeom>
                <a:avLst/>
                <a:gdLst>
                  <a:gd name="connsiteX0" fmla="*/ 0 w 50274"/>
                  <a:gd name="connsiteY0" fmla="*/ 127614 h 255228"/>
                  <a:gd name="connsiteX1" fmla="*/ 47889 w 50274"/>
                  <a:gd name="connsiteY1" fmla="*/ 845 h 255228"/>
                  <a:gd name="connsiteX2" fmla="*/ 50274 w 50274"/>
                  <a:gd name="connsiteY2" fmla="*/ 0 h 255228"/>
                  <a:gd name="connsiteX3" fmla="*/ 49160 w 50274"/>
                  <a:gd name="connsiteY3" fmla="*/ 1706 h 255228"/>
                  <a:gd name="connsiteX4" fmla="*/ 26195 w 50274"/>
                  <a:gd name="connsiteY4" fmla="*/ 127615 h 255228"/>
                  <a:gd name="connsiteX5" fmla="*/ 49160 w 50274"/>
                  <a:gd name="connsiteY5" fmla="*/ 253524 h 255228"/>
                  <a:gd name="connsiteX6" fmla="*/ 50273 w 50274"/>
                  <a:gd name="connsiteY6" fmla="*/ 255228 h 255228"/>
                  <a:gd name="connsiteX7" fmla="*/ 47889 w 50274"/>
                  <a:gd name="connsiteY7" fmla="*/ 254383 h 255228"/>
                  <a:gd name="connsiteX8" fmla="*/ 0 w 50274"/>
                  <a:gd name="connsiteY8" fmla="*/ 127614 h 255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274" h="255228">
                    <a:moveTo>
                      <a:pt x="0" y="127614"/>
                    </a:moveTo>
                    <a:cubicBezTo>
                      <a:pt x="0" y="70626"/>
                      <a:pt x="19747" y="21731"/>
                      <a:pt x="47889" y="845"/>
                    </a:cubicBezTo>
                    <a:lnTo>
                      <a:pt x="50274" y="0"/>
                    </a:lnTo>
                    <a:lnTo>
                      <a:pt x="49160" y="1706"/>
                    </a:lnTo>
                    <a:cubicBezTo>
                      <a:pt x="34971" y="33929"/>
                      <a:pt x="26195" y="78444"/>
                      <a:pt x="26195" y="127615"/>
                    </a:cubicBezTo>
                    <a:cubicBezTo>
                      <a:pt x="26195" y="176785"/>
                      <a:pt x="34971" y="221301"/>
                      <a:pt x="49160" y="253524"/>
                    </a:cubicBezTo>
                    <a:lnTo>
                      <a:pt x="50273" y="255228"/>
                    </a:lnTo>
                    <a:lnTo>
                      <a:pt x="47889" y="254383"/>
                    </a:lnTo>
                    <a:cubicBezTo>
                      <a:pt x="19747" y="233498"/>
                      <a:pt x="0" y="184602"/>
                      <a:pt x="0" y="12761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65" name="フリーフォーム: 図形 964">
              <a:extLst>
                <a:ext uri="{FF2B5EF4-FFF2-40B4-BE49-F238E27FC236}">
                  <a16:creationId xmlns:a16="http://schemas.microsoft.com/office/drawing/2014/main" id="{231A8FDF-D344-4CD8-B5B5-EED1EBD721FB}"/>
                </a:ext>
              </a:extLst>
            </p:cNvPr>
            <p:cNvSpPr/>
            <p:nvPr/>
          </p:nvSpPr>
          <p:spPr>
            <a:xfrm>
              <a:off x="1122213" y="5590107"/>
              <a:ext cx="518738" cy="629445"/>
            </a:xfrm>
            <a:custGeom>
              <a:avLst/>
              <a:gdLst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79869 w 679869"/>
                <a:gd name="connsiteY3" fmla="*/ 136853 h 607220"/>
                <a:gd name="connsiteX4" fmla="*/ 436281 w 679869"/>
                <a:gd name="connsiteY4" fmla="*/ 558760 h 607220"/>
                <a:gd name="connsiteX5" fmla="*/ 433197 w 679869"/>
                <a:gd name="connsiteY5" fmla="*/ 562256 h 607220"/>
                <a:gd name="connsiteX6" fmla="*/ 431328 w 679869"/>
                <a:gd name="connsiteY6" fmla="*/ 566087 h 607220"/>
                <a:gd name="connsiteX7" fmla="*/ 424527 w 679869"/>
                <a:gd name="connsiteY7" fmla="*/ 572085 h 607220"/>
                <a:gd name="connsiteX8" fmla="*/ 410440 w 679869"/>
                <a:gd name="connsiteY8" fmla="*/ 588057 h 607220"/>
                <a:gd name="connsiteX9" fmla="*/ 401443 w 679869"/>
                <a:gd name="connsiteY9" fmla="*/ 592447 h 607220"/>
                <a:gd name="connsiteX10" fmla="*/ 401021 w 679869"/>
                <a:gd name="connsiteY10" fmla="*/ 592819 h 607220"/>
                <a:gd name="connsiteX11" fmla="*/ 399925 w 679869"/>
                <a:gd name="connsiteY11" fmla="*/ 593188 h 607220"/>
                <a:gd name="connsiteX12" fmla="*/ 376546 w 679869"/>
                <a:gd name="connsiteY12" fmla="*/ 604597 h 607220"/>
                <a:gd name="connsiteX13" fmla="*/ 363238 w 679869"/>
                <a:gd name="connsiteY13" fmla="*/ 605524 h 607220"/>
                <a:gd name="connsiteX14" fmla="*/ 362716 w 679869"/>
                <a:gd name="connsiteY14" fmla="*/ 605700 h 607220"/>
                <a:gd name="connsiteX15" fmla="*/ 361721 w 679869"/>
                <a:gd name="connsiteY15" fmla="*/ 605630 h 607220"/>
                <a:gd name="connsiteX16" fmla="*/ 338923 w 679869"/>
                <a:gd name="connsiteY16" fmla="*/ 607220 h 607220"/>
                <a:gd name="connsiteX17" fmla="*/ 326995 w 679869"/>
                <a:gd name="connsiteY17" fmla="*/ 603209 h 607220"/>
                <a:gd name="connsiteX18" fmla="*/ 323797 w 679869"/>
                <a:gd name="connsiteY18" fmla="*/ 602986 h 607220"/>
                <a:gd name="connsiteX19" fmla="*/ 318177 w 679869"/>
                <a:gd name="connsiteY19" fmla="*/ 600244 h 607220"/>
                <a:gd name="connsiteX20" fmla="*/ 301895 w 679869"/>
                <a:gd name="connsiteY20" fmla="*/ 594768 h 607220"/>
                <a:gd name="connsiteX21" fmla="*/ 295626 w 679869"/>
                <a:gd name="connsiteY21" fmla="*/ 589239 h 607220"/>
                <a:gd name="connsiteX22" fmla="*/ 288735 w 679869"/>
                <a:gd name="connsiteY22" fmla="*/ 585876 h 607220"/>
                <a:gd name="connsiteX23" fmla="*/ 277943 w 679869"/>
                <a:gd name="connsiteY23" fmla="*/ 573642 h 607220"/>
                <a:gd name="connsiteX24" fmla="*/ 272597 w 679869"/>
                <a:gd name="connsiteY24" fmla="*/ 568927 h 607220"/>
                <a:gd name="connsiteX25" fmla="*/ 271128 w 679869"/>
                <a:gd name="connsiteY25" fmla="*/ 565915 h 607220"/>
                <a:gd name="connsiteX26" fmla="*/ 262002 w 679869"/>
                <a:gd name="connsiteY26" fmla="*/ 555569 h 607220"/>
                <a:gd name="connsiteX27" fmla="*/ 0 w 679869"/>
                <a:gd name="connsiteY27" fmla="*/ 101769 h 607220"/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08162 w 679869"/>
                <a:gd name="connsiteY3" fmla="*/ 93635 h 607220"/>
                <a:gd name="connsiteX4" fmla="*/ 679869 w 679869"/>
                <a:gd name="connsiteY4" fmla="*/ 136853 h 607220"/>
                <a:gd name="connsiteX5" fmla="*/ 436281 w 679869"/>
                <a:gd name="connsiteY5" fmla="*/ 558760 h 607220"/>
                <a:gd name="connsiteX6" fmla="*/ 433197 w 679869"/>
                <a:gd name="connsiteY6" fmla="*/ 562256 h 607220"/>
                <a:gd name="connsiteX7" fmla="*/ 431328 w 679869"/>
                <a:gd name="connsiteY7" fmla="*/ 566087 h 607220"/>
                <a:gd name="connsiteX8" fmla="*/ 424527 w 679869"/>
                <a:gd name="connsiteY8" fmla="*/ 572085 h 607220"/>
                <a:gd name="connsiteX9" fmla="*/ 410440 w 679869"/>
                <a:gd name="connsiteY9" fmla="*/ 588057 h 607220"/>
                <a:gd name="connsiteX10" fmla="*/ 401443 w 679869"/>
                <a:gd name="connsiteY10" fmla="*/ 592447 h 607220"/>
                <a:gd name="connsiteX11" fmla="*/ 401021 w 679869"/>
                <a:gd name="connsiteY11" fmla="*/ 592819 h 607220"/>
                <a:gd name="connsiteX12" fmla="*/ 399925 w 679869"/>
                <a:gd name="connsiteY12" fmla="*/ 593188 h 607220"/>
                <a:gd name="connsiteX13" fmla="*/ 376546 w 679869"/>
                <a:gd name="connsiteY13" fmla="*/ 604597 h 607220"/>
                <a:gd name="connsiteX14" fmla="*/ 363238 w 679869"/>
                <a:gd name="connsiteY14" fmla="*/ 605524 h 607220"/>
                <a:gd name="connsiteX15" fmla="*/ 362716 w 679869"/>
                <a:gd name="connsiteY15" fmla="*/ 605700 h 607220"/>
                <a:gd name="connsiteX16" fmla="*/ 361721 w 679869"/>
                <a:gd name="connsiteY16" fmla="*/ 605630 h 607220"/>
                <a:gd name="connsiteX17" fmla="*/ 338923 w 679869"/>
                <a:gd name="connsiteY17" fmla="*/ 607220 h 607220"/>
                <a:gd name="connsiteX18" fmla="*/ 326995 w 679869"/>
                <a:gd name="connsiteY18" fmla="*/ 603209 h 607220"/>
                <a:gd name="connsiteX19" fmla="*/ 323797 w 679869"/>
                <a:gd name="connsiteY19" fmla="*/ 602986 h 607220"/>
                <a:gd name="connsiteX20" fmla="*/ 318177 w 679869"/>
                <a:gd name="connsiteY20" fmla="*/ 600244 h 607220"/>
                <a:gd name="connsiteX21" fmla="*/ 301895 w 679869"/>
                <a:gd name="connsiteY21" fmla="*/ 594768 h 607220"/>
                <a:gd name="connsiteX22" fmla="*/ 295626 w 679869"/>
                <a:gd name="connsiteY22" fmla="*/ 589239 h 607220"/>
                <a:gd name="connsiteX23" fmla="*/ 288735 w 679869"/>
                <a:gd name="connsiteY23" fmla="*/ 585876 h 607220"/>
                <a:gd name="connsiteX24" fmla="*/ 277943 w 679869"/>
                <a:gd name="connsiteY24" fmla="*/ 573642 h 607220"/>
                <a:gd name="connsiteX25" fmla="*/ 272597 w 679869"/>
                <a:gd name="connsiteY25" fmla="*/ 568927 h 607220"/>
                <a:gd name="connsiteX26" fmla="*/ 271128 w 679869"/>
                <a:gd name="connsiteY26" fmla="*/ 565915 h 607220"/>
                <a:gd name="connsiteX27" fmla="*/ 262002 w 679869"/>
                <a:gd name="connsiteY27" fmla="*/ 555569 h 607220"/>
                <a:gd name="connsiteX28" fmla="*/ 0 w 679869"/>
                <a:gd name="connsiteY28" fmla="*/ 101769 h 607220"/>
                <a:gd name="connsiteX29" fmla="*/ 176269 w 679869"/>
                <a:gd name="connsiteY29" fmla="*/ 0 h 607220"/>
                <a:gd name="connsiteX0" fmla="*/ 608162 w 699602"/>
                <a:gd name="connsiteY0" fmla="*/ 93635 h 607220"/>
                <a:gd name="connsiteX1" fmla="*/ 679869 w 699602"/>
                <a:gd name="connsiteY1" fmla="*/ 136853 h 607220"/>
                <a:gd name="connsiteX2" fmla="*/ 436281 w 699602"/>
                <a:gd name="connsiteY2" fmla="*/ 558760 h 607220"/>
                <a:gd name="connsiteX3" fmla="*/ 433197 w 699602"/>
                <a:gd name="connsiteY3" fmla="*/ 562256 h 607220"/>
                <a:gd name="connsiteX4" fmla="*/ 431328 w 699602"/>
                <a:gd name="connsiteY4" fmla="*/ 566087 h 607220"/>
                <a:gd name="connsiteX5" fmla="*/ 424527 w 699602"/>
                <a:gd name="connsiteY5" fmla="*/ 572085 h 607220"/>
                <a:gd name="connsiteX6" fmla="*/ 410440 w 699602"/>
                <a:gd name="connsiteY6" fmla="*/ 588057 h 607220"/>
                <a:gd name="connsiteX7" fmla="*/ 401443 w 699602"/>
                <a:gd name="connsiteY7" fmla="*/ 592447 h 607220"/>
                <a:gd name="connsiteX8" fmla="*/ 401021 w 699602"/>
                <a:gd name="connsiteY8" fmla="*/ 592819 h 607220"/>
                <a:gd name="connsiteX9" fmla="*/ 399925 w 699602"/>
                <a:gd name="connsiteY9" fmla="*/ 593188 h 607220"/>
                <a:gd name="connsiteX10" fmla="*/ 376546 w 699602"/>
                <a:gd name="connsiteY10" fmla="*/ 604597 h 607220"/>
                <a:gd name="connsiteX11" fmla="*/ 363238 w 699602"/>
                <a:gd name="connsiteY11" fmla="*/ 605524 h 607220"/>
                <a:gd name="connsiteX12" fmla="*/ 362716 w 699602"/>
                <a:gd name="connsiteY12" fmla="*/ 605700 h 607220"/>
                <a:gd name="connsiteX13" fmla="*/ 361721 w 699602"/>
                <a:gd name="connsiteY13" fmla="*/ 605630 h 607220"/>
                <a:gd name="connsiteX14" fmla="*/ 338923 w 699602"/>
                <a:gd name="connsiteY14" fmla="*/ 607220 h 607220"/>
                <a:gd name="connsiteX15" fmla="*/ 326995 w 699602"/>
                <a:gd name="connsiteY15" fmla="*/ 603209 h 607220"/>
                <a:gd name="connsiteX16" fmla="*/ 323797 w 699602"/>
                <a:gd name="connsiteY16" fmla="*/ 602986 h 607220"/>
                <a:gd name="connsiteX17" fmla="*/ 318177 w 699602"/>
                <a:gd name="connsiteY17" fmla="*/ 600244 h 607220"/>
                <a:gd name="connsiteX18" fmla="*/ 301895 w 699602"/>
                <a:gd name="connsiteY18" fmla="*/ 594768 h 607220"/>
                <a:gd name="connsiteX19" fmla="*/ 295626 w 699602"/>
                <a:gd name="connsiteY19" fmla="*/ 589239 h 607220"/>
                <a:gd name="connsiteX20" fmla="*/ 288735 w 699602"/>
                <a:gd name="connsiteY20" fmla="*/ 585876 h 607220"/>
                <a:gd name="connsiteX21" fmla="*/ 277943 w 699602"/>
                <a:gd name="connsiteY21" fmla="*/ 573642 h 607220"/>
                <a:gd name="connsiteX22" fmla="*/ 272597 w 699602"/>
                <a:gd name="connsiteY22" fmla="*/ 568927 h 607220"/>
                <a:gd name="connsiteX23" fmla="*/ 271128 w 699602"/>
                <a:gd name="connsiteY23" fmla="*/ 565915 h 607220"/>
                <a:gd name="connsiteX24" fmla="*/ 262002 w 699602"/>
                <a:gd name="connsiteY24" fmla="*/ 555569 h 607220"/>
                <a:gd name="connsiteX25" fmla="*/ 0 w 699602"/>
                <a:gd name="connsiteY25" fmla="*/ 101769 h 607220"/>
                <a:gd name="connsiteX26" fmla="*/ 176269 w 699602"/>
                <a:gd name="connsiteY26" fmla="*/ 0 h 607220"/>
                <a:gd name="connsiteX27" fmla="*/ 353978 w 699602"/>
                <a:gd name="connsiteY27" fmla="*/ 307801 h 607220"/>
                <a:gd name="connsiteX28" fmla="*/ 509474 w 699602"/>
                <a:gd name="connsiteY28" fmla="*/ 38475 h 607220"/>
                <a:gd name="connsiteX29" fmla="*/ 699602 w 699602"/>
                <a:gd name="connsiteY29" fmla="*/ 185075 h 607220"/>
                <a:gd name="connsiteX0" fmla="*/ 608162 w 679869"/>
                <a:gd name="connsiteY0" fmla="*/ 93635 h 607220"/>
                <a:gd name="connsiteX1" fmla="*/ 679869 w 679869"/>
                <a:gd name="connsiteY1" fmla="*/ 136853 h 607220"/>
                <a:gd name="connsiteX2" fmla="*/ 436281 w 679869"/>
                <a:gd name="connsiteY2" fmla="*/ 558760 h 607220"/>
                <a:gd name="connsiteX3" fmla="*/ 433197 w 679869"/>
                <a:gd name="connsiteY3" fmla="*/ 562256 h 607220"/>
                <a:gd name="connsiteX4" fmla="*/ 431328 w 679869"/>
                <a:gd name="connsiteY4" fmla="*/ 566087 h 607220"/>
                <a:gd name="connsiteX5" fmla="*/ 424527 w 679869"/>
                <a:gd name="connsiteY5" fmla="*/ 572085 h 607220"/>
                <a:gd name="connsiteX6" fmla="*/ 410440 w 679869"/>
                <a:gd name="connsiteY6" fmla="*/ 588057 h 607220"/>
                <a:gd name="connsiteX7" fmla="*/ 401443 w 679869"/>
                <a:gd name="connsiteY7" fmla="*/ 592447 h 607220"/>
                <a:gd name="connsiteX8" fmla="*/ 401021 w 679869"/>
                <a:gd name="connsiteY8" fmla="*/ 592819 h 607220"/>
                <a:gd name="connsiteX9" fmla="*/ 399925 w 679869"/>
                <a:gd name="connsiteY9" fmla="*/ 593188 h 607220"/>
                <a:gd name="connsiteX10" fmla="*/ 376546 w 679869"/>
                <a:gd name="connsiteY10" fmla="*/ 604597 h 607220"/>
                <a:gd name="connsiteX11" fmla="*/ 363238 w 679869"/>
                <a:gd name="connsiteY11" fmla="*/ 605524 h 607220"/>
                <a:gd name="connsiteX12" fmla="*/ 362716 w 679869"/>
                <a:gd name="connsiteY12" fmla="*/ 605700 h 607220"/>
                <a:gd name="connsiteX13" fmla="*/ 361721 w 679869"/>
                <a:gd name="connsiteY13" fmla="*/ 605630 h 607220"/>
                <a:gd name="connsiteX14" fmla="*/ 338923 w 679869"/>
                <a:gd name="connsiteY14" fmla="*/ 607220 h 607220"/>
                <a:gd name="connsiteX15" fmla="*/ 326995 w 679869"/>
                <a:gd name="connsiteY15" fmla="*/ 603209 h 607220"/>
                <a:gd name="connsiteX16" fmla="*/ 323797 w 679869"/>
                <a:gd name="connsiteY16" fmla="*/ 602986 h 607220"/>
                <a:gd name="connsiteX17" fmla="*/ 318177 w 679869"/>
                <a:gd name="connsiteY17" fmla="*/ 600244 h 607220"/>
                <a:gd name="connsiteX18" fmla="*/ 301895 w 679869"/>
                <a:gd name="connsiteY18" fmla="*/ 594768 h 607220"/>
                <a:gd name="connsiteX19" fmla="*/ 295626 w 679869"/>
                <a:gd name="connsiteY19" fmla="*/ 589239 h 607220"/>
                <a:gd name="connsiteX20" fmla="*/ 288735 w 679869"/>
                <a:gd name="connsiteY20" fmla="*/ 585876 h 607220"/>
                <a:gd name="connsiteX21" fmla="*/ 277943 w 679869"/>
                <a:gd name="connsiteY21" fmla="*/ 573642 h 607220"/>
                <a:gd name="connsiteX22" fmla="*/ 272597 w 679869"/>
                <a:gd name="connsiteY22" fmla="*/ 568927 h 607220"/>
                <a:gd name="connsiteX23" fmla="*/ 271128 w 679869"/>
                <a:gd name="connsiteY23" fmla="*/ 565915 h 607220"/>
                <a:gd name="connsiteX24" fmla="*/ 262002 w 679869"/>
                <a:gd name="connsiteY24" fmla="*/ 555569 h 607220"/>
                <a:gd name="connsiteX25" fmla="*/ 0 w 679869"/>
                <a:gd name="connsiteY25" fmla="*/ 101769 h 607220"/>
                <a:gd name="connsiteX26" fmla="*/ 176269 w 679869"/>
                <a:gd name="connsiteY26" fmla="*/ 0 h 607220"/>
                <a:gd name="connsiteX27" fmla="*/ 353978 w 679869"/>
                <a:gd name="connsiteY27" fmla="*/ 307801 h 607220"/>
                <a:gd name="connsiteX28" fmla="*/ 509474 w 679869"/>
                <a:gd name="connsiteY28" fmla="*/ 38475 h 607220"/>
                <a:gd name="connsiteX0" fmla="*/ 679869 w 679869"/>
                <a:gd name="connsiteY0" fmla="*/ 136853 h 607220"/>
                <a:gd name="connsiteX1" fmla="*/ 436281 w 679869"/>
                <a:gd name="connsiteY1" fmla="*/ 558760 h 607220"/>
                <a:gd name="connsiteX2" fmla="*/ 433197 w 679869"/>
                <a:gd name="connsiteY2" fmla="*/ 562256 h 607220"/>
                <a:gd name="connsiteX3" fmla="*/ 431328 w 679869"/>
                <a:gd name="connsiteY3" fmla="*/ 566087 h 607220"/>
                <a:gd name="connsiteX4" fmla="*/ 424527 w 679869"/>
                <a:gd name="connsiteY4" fmla="*/ 572085 h 607220"/>
                <a:gd name="connsiteX5" fmla="*/ 410440 w 679869"/>
                <a:gd name="connsiteY5" fmla="*/ 588057 h 607220"/>
                <a:gd name="connsiteX6" fmla="*/ 401443 w 679869"/>
                <a:gd name="connsiteY6" fmla="*/ 592447 h 607220"/>
                <a:gd name="connsiteX7" fmla="*/ 401021 w 679869"/>
                <a:gd name="connsiteY7" fmla="*/ 592819 h 607220"/>
                <a:gd name="connsiteX8" fmla="*/ 399925 w 679869"/>
                <a:gd name="connsiteY8" fmla="*/ 593188 h 607220"/>
                <a:gd name="connsiteX9" fmla="*/ 376546 w 679869"/>
                <a:gd name="connsiteY9" fmla="*/ 604597 h 607220"/>
                <a:gd name="connsiteX10" fmla="*/ 363238 w 679869"/>
                <a:gd name="connsiteY10" fmla="*/ 605524 h 607220"/>
                <a:gd name="connsiteX11" fmla="*/ 362716 w 679869"/>
                <a:gd name="connsiteY11" fmla="*/ 605700 h 607220"/>
                <a:gd name="connsiteX12" fmla="*/ 361721 w 679869"/>
                <a:gd name="connsiteY12" fmla="*/ 605630 h 607220"/>
                <a:gd name="connsiteX13" fmla="*/ 338923 w 679869"/>
                <a:gd name="connsiteY13" fmla="*/ 607220 h 607220"/>
                <a:gd name="connsiteX14" fmla="*/ 326995 w 679869"/>
                <a:gd name="connsiteY14" fmla="*/ 603209 h 607220"/>
                <a:gd name="connsiteX15" fmla="*/ 323797 w 679869"/>
                <a:gd name="connsiteY15" fmla="*/ 602986 h 607220"/>
                <a:gd name="connsiteX16" fmla="*/ 318177 w 679869"/>
                <a:gd name="connsiteY16" fmla="*/ 600244 h 607220"/>
                <a:gd name="connsiteX17" fmla="*/ 301895 w 679869"/>
                <a:gd name="connsiteY17" fmla="*/ 594768 h 607220"/>
                <a:gd name="connsiteX18" fmla="*/ 295626 w 679869"/>
                <a:gd name="connsiteY18" fmla="*/ 589239 h 607220"/>
                <a:gd name="connsiteX19" fmla="*/ 288735 w 679869"/>
                <a:gd name="connsiteY19" fmla="*/ 585876 h 607220"/>
                <a:gd name="connsiteX20" fmla="*/ 277943 w 679869"/>
                <a:gd name="connsiteY20" fmla="*/ 573642 h 607220"/>
                <a:gd name="connsiteX21" fmla="*/ 272597 w 679869"/>
                <a:gd name="connsiteY21" fmla="*/ 568927 h 607220"/>
                <a:gd name="connsiteX22" fmla="*/ 271128 w 679869"/>
                <a:gd name="connsiteY22" fmla="*/ 565915 h 607220"/>
                <a:gd name="connsiteX23" fmla="*/ 262002 w 679869"/>
                <a:gd name="connsiteY23" fmla="*/ 555569 h 607220"/>
                <a:gd name="connsiteX24" fmla="*/ 0 w 679869"/>
                <a:gd name="connsiteY24" fmla="*/ 101769 h 607220"/>
                <a:gd name="connsiteX25" fmla="*/ 176269 w 679869"/>
                <a:gd name="connsiteY25" fmla="*/ 0 h 607220"/>
                <a:gd name="connsiteX26" fmla="*/ 353978 w 679869"/>
                <a:gd name="connsiteY26" fmla="*/ 307801 h 607220"/>
                <a:gd name="connsiteX27" fmla="*/ 509474 w 679869"/>
                <a:gd name="connsiteY27" fmla="*/ 38475 h 607220"/>
                <a:gd name="connsiteX0" fmla="*/ 525088 w 525088"/>
                <a:gd name="connsiteY0" fmla="*/ 403553 h 607220"/>
                <a:gd name="connsiteX1" fmla="*/ 436281 w 525088"/>
                <a:gd name="connsiteY1" fmla="*/ 558760 h 607220"/>
                <a:gd name="connsiteX2" fmla="*/ 433197 w 525088"/>
                <a:gd name="connsiteY2" fmla="*/ 562256 h 607220"/>
                <a:gd name="connsiteX3" fmla="*/ 431328 w 525088"/>
                <a:gd name="connsiteY3" fmla="*/ 566087 h 607220"/>
                <a:gd name="connsiteX4" fmla="*/ 424527 w 525088"/>
                <a:gd name="connsiteY4" fmla="*/ 572085 h 607220"/>
                <a:gd name="connsiteX5" fmla="*/ 410440 w 525088"/>
                <a:gd name="connsiteY5" fmla="*/ 588057 h 607220"/>
                <a:gd name="connsiteX6" fmla="*/ 401443 w 525088"/>
                <a:gd name="connsiteY6" fmla="*/ 592447 h 607220"/>
                <a:gd name="connsiteX7" fmla="*/ 401021 w 525088"/>
                <a:gd name="connsiteY7" fmla="*/ 592819 h 607220"/>
                <a:gd name="connsiteX8" fmla="*/ 399925 w 525088"/>
                <a:gd name="connsiteY8" fmla="*/ 593188 h 607220"/>
                <a:gd name="connsiteX9" fmla="*/ 376546 w 525088"/>
                <a:gd name="connsiteY9" fmla="*/ 604597 h 607220"/>
                <a:gd name="connsiteX10" fmla="*/ 363238 w 525088"/>
                <a:gd name="connsiteY10" fmla="*/ 605524 h 607220"/>
                <a:gd name="connsiteX11" fmla="*/ 362716 w 525088"/>
                <a:gd name="connsiteY11" fmla="*/ 605700 h 607220"/>
                <a:gd name="connsiteX12" fmla="*/ 361721 w 525088"/>
                <a:gd name="connsiteY12" fmla="*/ 605630 h 607220"/>
                <a:gd name="connsiteX13" fmla="*/ 338923 w 525088"/>
                <a:gd name="connsiteY13" fmla="*/ 607220 h 607220"/>
                <a:gd name="connsiteX14" fmla="*/ 326995 w 525088"/>
                <a:gd name="connsiteY14" fmla="*/ 603209 h 607220"/>
                <a:gd name="connsiteX15" fmla="*/ 323797 w 525088"/>
                <a:gd name="connsiteY15" fmla="*/ 602986 h 607220"/>
                <a:gd name="connsiteX16" fmla="*/ 318177 w 525088"/>
                <a:gd name="connsiteY16" fmla="*/ 600244 h 607220"/>
                <a:gd name="connsiteX17" fmla="*/ 301895 w 525088"/>
                <a:gd name="connsiteY17" fmla="*/ 594768 h 607220"/>
                <a:gd name="connsiteX18" fmla="*/ 295626 w 525088"/>
                <a:gd name="connsiteY18" fmla="*/ 589239 h 607220"/>
                <a:gd name="connsiteX19" fmla="*/ 288735 w 525088"/>
                <a:gd name="connsiteY19" fmla="*/ 585876 h 607220"/>
                <a:gd name="connsiteX20" fmla="*/ 277943 w 525088"/>
                <a:gd name="connsiteY20" fmla="*/ 573642 h 607220"/>
                <a:gd name="connsiteX21" fmla="*/ 272597 w 525088"/>
                <a:gd name="connsiteY21" fmla="*/ 568927 h 607220"/>
                <a:gd name="connsiteX22" fmla="*/ 271128 w 525088"/>
                <a:gd name="connsiteY22" fmla="*/ 565915 h 607220"/>
                <a:gd name="connsiteX23" fmla="*/ 262002 w 525088"/>
                <a:gd name="connsiteY23" fmla="*/ 555569 h 607220"/>
                <a:gd name="connsiteX24" fmla="*/ 0 w 525088"/>
                <a:gd name="connsiteY24" fmla="*/ 101769 h 607220"/>
                <a:gd name="connsiteX25" fmla="*/ 176269 w 525088"/>
                <a:gd name="connsiteY25" fmla="*/ 0 h 607220"/>
                <a:gd name="connsiteX26" fmla="*/ 353978 w 525088"/>
                <a:gd name="connsiteY26" fmla="*/ 307801 h 607220"/>
                <a:gd name="connsiteX27" fmla="*/ 509474 w 525088"/>
                <a:gd name="connsiteY27" fmla="*/ 38475 h 607220"/>
                <a:gd name="connsiteX0" fmla="*/ 518738 w 518738"/>
                <a:gd name="connsiteY0" fmla="*/ 403553 h 607220"/>
                <a:gd name="connsiteX1" fmla="*/ 429931 w 518738"/>
                <a:gd name="connsiteY1" fmla="*/ 558760 h 607220"/>
                <a:gd name="connsiteX2" fmla="*/ 426847 w 518738"/>
                <a:gd name="connsiteY2" fmla="*/ 562256 h 607220"/>
                <a:gd name="connsiteX3" fmla="*/ 424978 w 518738"/>
                <a:gd name="connsiteY3" fmla="*/ 566087 h 607220"/>
                <a:gd name="connsiteX4" fmla="*/ 418177 w 518738"/>
                <a:gd name="connsiteY4" fmla="*/ 572085 h 607220"/>
                <a:gd name="connsiteX5" fmla="*/ 404090 w 518738"/>
                <a:gd name="connsiteY5" fmla="*/ 588057 h 607220"/>
                <a:gd name="connsiteX6" fmla="*/ 395093 w 518738"/>
                <a:gd name="connsiteY6" fmla="*/ 592447 h 607220"/>
                <a:gd name="connsiteX7" fmla="*/ 394671 w 518738"/>
                <a:gd name="connsiteY7" fmla="*/ 592819 h 607220"/>
                <a:gd name="connsiteX8" fmla="*/ 393575 w 518738"/>
                <a:gd name="connsiteY8" fmla="*/ 593188 h 607220"/>
                <a:gd name="connsiteX9" fmla="*/ 370196 w 518738"/>
                <a:gd name="connsiteY9" fmla="*/ 604597 h 607220"/>
                <a:gd name="connsiteX10" fmla="*/ 356888 w 518738"/>
                <a:gd name="connsiteY10" fmla="*/ 605524 h 607220"/>
                <a:gd name="connsiteX11" fmla="*/ 356366 w 518738"/>
                <a:gd name="connsiteY11" fmla="*/ 605700 h 607220"/>
                <a:gd name="connsiteX12" fmla="*/ 355371 w 518738"/>
                <a:gd name="connsiteY12" fmla="*/ 605630 h 607220"/>
                <a:gd name="connsiteX13" fmla="*/ 332573 w 518738"/>
                <a:gd name="connsiteY13" fmla="*/ 607220 h 607220"/>
                <a:gd name="connsiteX14" fmla="*/ 320645 w 518738"/>
                <a:gd name="connsiteY14" fmla="*/ 603209 h 607220"/>
                <a:gd name="connsiteX15" fmla="*/ 317447 w 518738"/>
                <a:gd name="connsiteY15" fmla="*/ 602986 h 607220"/>
                <a:gd name="connsiteX16" fmla="*/ 311827 w 518738"/>
                <a:gd name="connsiteY16" fmla="*/ 600244 h 607220"/>
                <a:gd name="connsiteX17" fmla="*/ 295545 w 518738"/>
                <a:gd name="connsiteY17" fmla="*/ 594768 h 607220"/>
                <a:gd name="connsiteX18" fmla="*/ 289276 w 518738"/>
                <a:gd name="connsiteY18" fmla="*/ 589239 h 607220"/>
                <a:gd name="connsiteX19" fmla="*/ 282385 w 518738"/>
                <a:gd name="connsiteY19" fmla="*/ 585876 h 607220"/>
                <a:gd name="connsiteX20" fmla="*/ 271593 w 518738"/>
                <a:gd name="connsiteY20" fmla="*/ 573642 h 607220"/>
                <a:gd name="connsiteX21" fmla="*/ 266247 w 518738"/>
                <a:gd name="connsiteY21" fmla="*/ 568927 h 607220"/>
                <a:gd name="connsiteX22" fmla="*/ 264778 w 518738"/>
                <a:gd name="connsiteY22" fmla="*/ 565915 h 607220"/>
                <a:gd name="connsiteX23" fmla="*/ 255652 w 518738"/>
                <a:gd name="connsiteY23" fmla="*/ 555569 h 607220"/>
                <a:gd name="connsiteX24" fmla="*/ 0 w 518738"/>
                <a:gd name="connsiteY24" fmla="*/ 66844 h 607220"/>
                <a:gd name="connsiteX25" fmla="*/ 169919 w 518738"/>
                <a:gd name="connsiteY25" fmla="*/ 0 h 607220"/>
                <a:gd name="connsiteX26" fmla="*/ 347628 w 518738"/>
                <a:gd name="connsiteY26" fmla="*/ 307801 h 607220"/>
                <a:gd name="connsiteX27" fmla="*/ 503124 w 518738"/>
                <a:gd name="connsiteY27" fmla="*/ 38475 h 607220"/>
                <a:gd name="connsiteX0" fmla="*/ 518738 w 518738"/>
                <a:gd name="connsiteY0" fmla="*/ 425778 h 629445"/>
                <a:gd name="connsiteX1" fmla="*/ 429931 w 518738"/>
                <a:gd name="connsiteY1" fmla="*/ 580985 h 629445"/>
                <a:gd name="connsiteX2" fmla="*/ 426847 w 518738"/>
                <a:gd name="connsiteY2" fmla="*/ 584481 h 629445"/>
                <a:gd name="connsiteX3" fmla="*/ 424978 w 518738"/>
                <a:gd name="connsiteY3" fmla="*/ 588312 h 629445"/>
                <a:gd name="connsiteX4" fmla="*/ 418177 w 518738"/>
                <a:gd name="connsiteY4" fmla="*/ 594310 h 629445"/>
                <a:gd name="connsiteX5" fmla="*/ 404090 w 518738"/>
                <a:gd name="connsiteY5" fmla="*/ 610282 h 629445"/>
                <a:gd name="connsiteX6" fmla="*/ 395093 w 518738"/>
                <a:gd name="connsiteY6" fmla="*/ 614672 h 629445"/>
                <a:gd name="connsiteX7" fmla="*/ 394671 w 518738"/>
                <a:gd name="connsiteY7" fmla="*/ 615044 h 629445"/>
                <a:gd name="connsiteX8" fmla="*/ 393575 w 518738"/>
                <a:gd name="connsiteY8" fmla="*/ 615413 h 629445"/>
                <a:gd name="connsiteX9" fmla="*/ 370196 w 518738"/>
                <a:gd name="connsiteY9" fmla="*/ 626822 h 629445"/>
                <a:gd name="connsiteX10" fmla="*/ 356888 w 518738"/>
                <a:gd name="connsiteY10" fmla="*/ 627749 h 629445"/>
                <a:gd name="connsiteX11" fmla="*/ 356366 w 518738"/>
                <a:gd name="connsiteY11" fmla="*/ 627925 h 629445"/>
                <a:gd name="connsiteX12" fmla="*/ 355371 w 518738"/>
                <a:gd name="connsiteY12" fmla="*/ 627855 h 629445"/>
                <a:gd name="connsiteX13" fmla="*/ 332573 w 518738"/>
                <a:gd name="connsiteY13" fmla="*/ 629445 h 629445"/>
                <a:gd name="connsiteX14" fmla="*/ 320645 w 518738"/>
                <a:gd name="connsiteY14" fmla="*/ 625434 h 629445"/>
                <a:gd name="connsiteX15" fmla="*/ 317447 w 518738"/>
                <a:gd name="connsiteY15" fmla="*/ 625211 h 629445"/>
                <a:gd name="connsiteX16" fmla="*/ 311827 w 518738"/>
                <a:gd name="connsiteY16" fmla="*/ 622469 h 629445"/>
                <a:gd name="connsiteX17" fmla="*/ 295545 w 518738"/>
                <a:gd name="connsiteY17" fmla="*/ 616993 h 629445"/>
                <a:gd name="connsiteX18" fmla="*/ 289276 w 518738"/>
                <a:gd name="connsiteY18" fmla="*/ 611464 h 629445"/>
                <a:gd name="connsiteX19" fmla="*/ 282385 w 518738"/>
                <a:gd name="connsiteY19" fmla="*/ 608101 h 629445"/>
                <a:gd name="connsiteX20" fmla="*/ 271593 w 518738"/>
                <a:gd name="connsiteY20" fmla="*/ 595867 h 629445"/>
                <a:gd name="connsiteX21" fmla="*/ 266247 w 518738"/>
                <a:gd name="connsiteY21" fmla="*/ 591152 h 629445"/>
                <a:gd name="connsiteX22" fmla="*/ 264778 w 518738"/>
                <a:gd name="connsiteY22" fmla="*/ 588140 h 629445"/>
                <a:gd name="connsiteX23" fmla="*/ 255652 w 518738"/>
                <a:gd name="connsiteY23" fmla="*/ 577794 h 629445"/>
                <a:gd name="connsiteX24" fmla="*/ 0 w 518738"/>
                <a:gd name="connsiteY24" fmla="*/ 89069 h 629445"/>
                <a:gd name="connsiteX25" fmla="*/ 154044 w 518738"/>
                <a:gd name="connsiteY25" fmla="*/ 0 h 629445"/>
                <a:gd name="connsiteX26" fmla="*/ 347628 w 518738"/>
                <a:gd name="connsiteY26" fmla="*/ 330026 h 629445"/>
                <a:gd name="connsiteX27" fmla="*/ 503124 w 518738"/>
                <a:gd name="connsiteY27" fmla="*/ 60700 h 629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18738" h="629445">
                  <a:moveTo>
                    <a:pt x="518738" y="425778"/>
                  </a:moveTo>
                  <a:lnTo>
                    <a:pt x="429931" y="580985"/>
                  </a:lnTo>
                  <a:lnTo>
                    <a:pt x="426847" y="584481"/>
                  </a:lnTo>
                  <a:lnTo>
                    <a:pt x="424978" y="588312"/>
                  </a:lnTo>
                  <a:lnTo>
                    <a:pt x="418177" y="594310"/>
                  </a:lnTo>
                  <a:lnTo>
                    <a:pt x="404090" y="610282"/>
                  </a:lnTo>
                  <a:lnTo>
                    <a:pt x="395093" y="614672"/>
                  </a:lnTo>
                  <a:lnTo>
                    <a:pt x="394671" y="615044"/>
                  </a:lnTo>
                  <a:lnTo>
                    <a:pt x="393575" y="615413"/>
                  </a:lnTo>
                  <a:lnTo>
                    <a:pt x="370196" y="626822"/>
                  </a:lnTo>
                  <a:lnTo>
                    <a:pt x="356888" y="627749"/>
                  </a:lnTo>
                  <a:lnTo>
                    <a:pt x="356366" y="627925"/>
                  </a:lnTo>
                  <a:lnTo>
                    <a:pt x="355371" y="627855"/>
                  </a:lnTo>
                  <a:lnTo>
                    <a:pt x="332573" y="629445"/>
                  </a:lnTo>
                  <a:lnTo>
                    <a:pt x="320645" y="625434"/>
                  </a:lnTo>
                  <a:lnTo>
                    <a:pt x="317447" y="625211"/>
                  </a:lnTo>
                  <a:lnTo>
                    <a:pt x="311827" y="622469"/>
                  </a:lnTo>
                  <a:lnTo>
                    <a:pt x="295545" y="616993"/>
                  </a:lnTo>
                  <a:lnTo>
                    <a:pt x="289276" y="611464"/>
                  </a:lnTo>
                  <a:lnTo>
                    <a:pt x="282385" y="608101"/>
                  </a:lnTo>
                  <a:lnTo>
                    <a:pt x="271593" y="595867"/>
                  </a:lnTo>
                  <a:lnTo>
                    <a:pt x="266247" y="591152"/>
                  </a:lnTo>
                  <a:lnTo>
                    <a:pt x="264778" y="588140"/>
                  </a:lnTo>
                  <a:lnTo>
                    <a:pt x="255652" y="577794"/>
                  </a:lnTo>
                  <a:lnTo>
                    <a:pt x="0" y="89069"/>
                  </a:lnTo>
                  <a:lnTo>
                    <a:pt x="154044" y="0"/>
                  </a:lnTo>
                  <a:lnTo>
                    <a:pt x="347628" y="330026"/>
                  </a:lnTo>
                  <a:lnTo>
                    <a:pt x="503124" y="60700"/>
                  </a:lnTo>
                </a:path>
              </a:pathLst>
            </a:custGeom>
            <a:pattFill prst="plaid">
              <a:fgClr>
                <a:srgbClr val="FF99CC"/>
              </a:fgClr>
              <a:bgClr>
                <a:srgbClr val="FFCCFF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84" name="円/楕円 27">
              <a:extLst>
                <a:ext uri="{FF2B5EF4-FFF2-40B4-BE49-F238E27FC236}">
                  <a16:creationId xmlns:a16="http://schemas.microsoft.com/office/drawing/2014/main" id="{BFBF3712-C73E-4142-B98F-5DFCEE13234C}"/>
                </a:ext>
              </a:extLst>
            </p:cNvPr>
            <p:cNvSpPr/>
            <p:nvPr/>
          </p:nvSpPr>
          <p:spPr>
            <a:xfrm>
              <a:off x="1919237" y="5212556"/>
              <a:ext cx="215836" cy="9896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55103"/>
                <a:gd name="connsiteY0" fmla="*/ 43286 h 389571"/>
                <a:gd name="connsiteX1" fmla="*/ 3210476 w 3255103"/>
                <a:gd name="connsiteY1" fmla="*/ 43286 h 389571"/>
                <a:gd name="connsiteX2" fmla="*/ 1605267 w 3255103"/>
                <a:gd name="connsiteY2" fmla="*/ 389571 h 389571"/>
                <a:gd name="connsiteX3" fmla="*/ 58 w 3255103"/>
                <a:gd name="connsiteY3" fmla="*/ 43286 h 389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55103" h="389571">
                  <a:moveTo>
                    <a:pt x="58" y="43286"/>
                  </a:moveTo>
                  <a:cubicBezTo>
                    <a:pt x="267593" y="-14428"/>
                    <a:pt x="2942941" y="-14428"/>
                    <a:pt x="3210476" y="43286"/>
                  </a:cubicBezTo>
                  <a:cubicBezTo>
                    <a:pt x="3478011" y="101000"/>
                    <a:pt x="2491799" y="389571"/>
                    <a:pt x="1605267" y="389571"/>
                  </a:cubicBezTo>
                  <a:cubicBezTo>
                    <a:pt x="718735" y="389571"/>
                    <a:pt x="-7588" y="119524"/>
                    <a:pt x="58" y="43286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2" name="フリーフォーム: 図形 1091">
              <a:extLst>
                <a:ext uri="{FF2B5EF4-FFF2-40B4-BE49-F238E27FC236}">
                  <a16:creationId xmlns:a16="http://schemas.microsoft.com/office/drawing/2014/main" id="{7C2FFBAB-6B1C-4712-8CD7-6E586B7753C5}"/>
                </a:ext>
              </a:extLst>
            </p:cNvPr>
            <p:cNvSpPr/>
            <p:nvPr/>
          </p:nvSpPr>
          <p:spPr>
            <a:xfrm>
              <a:off x="1670680" y="4702840"/>
              <a:ext cx="174219" cy="156956"/>
            </a:xfrm>
            <a:custGeom>
              <a:avLst/>
              <a:gdLst>
                <a:gd name="connsiteX0" fmla="*/ 31058 w 269023"/>
                <a:gd name="connsiteY0" fmla="*/ 0 h 242366"/>
                <a:gd name="connsiteX1" fmla="*/ 45575 w 269023"/>
                <a:gd name="connsiteY1" fmla="*/ 65944 h 242366"/>
                <a:gd name="connsiteX2" fmla="*/ 67622 w 269023"/>
                <a:gd name="connsiteY2" fmla="*/ 98219 h 242366"/>
                <a:gd name="connsiteX3" fmla="*/ 68701 w 269023"/>
                <a:gd name="connsiteY3" fmla="*/ 95659 h 242366"/>
                <a:gd name="connsiteX4" fmla="*/ 151677 w 269023"/>
                <a:gd name="connsiteY4" fmla="*/ 40686 h 242366"/>
                <a:gd name="connsiteX5" fmla="*/ 269023 w 269023"/>
                <a:gd name="connsiteY5" fmla="*/ 228374 h 242366"/>
                <a:gd name="connsiteX6" fmla="*/ 267257 w 269023"/>
                <a:gd name="connsiteY6" fmla="*/ 242366 h 242366"/>
                <a:gd name="connsiteX7" fmla="*/ 214373 w 269023"/>
                <a:gd name="connsiteY7" fmla="*/ 242366 h 242366"/>
                <a:gd name="connsiteX8" fmla="*/ 215931 w 269023"/>
                <a:gd name="connsiteY8" fmla="*/ 228375 h 242366"/>
                <a:gd name="connsiteX9" fmla="*/ 151676 w 269023"/>
                <a:gd name="connsiteY9" fmla="*/ 111862 h 242366"/>
                <a:gd name="connsiteX10" fmla="*/ 87421 w 269023"/>
                <a:gd name="connsiteY10" fmla="*/ 228375 h 242366"/>
                <a:gd name="connsiteX11" fmla="*/ 88979 w 269023"/>
                <a:gd name="connsiteY11" fmla="*/ 242366 h 242366"/>
                <a:gd name="connsiteX12" fmla="*/ 36097 w 269023"/>
                <a:gd name="connsiteY12" fmla="*/ 242366 h 242366"/>
                <a:gd name="connsiteX13" fmla="*/ 34331 w 269023"/>
                <a:gd name="connsiteY13" fmla="*/ 228374 h 242366"/>
                <a:gd name="connsiteX14" fmla="*/ 41639 w 269023"/>
                <a:gd name="connsiteY14" fmla="*/ 170478 h 242366"/>
                <a:gd name="connsiteX15" fmla="*/ 39104 w 269023"/>
                <a:gd name="connsiteY15" fmla="*/ 168730 h 242366"/>
                <a:gd name="connsiteX16" fmla="*/ 31058 w 269023"/>
                <a:gd name="connsiteY16" fmla="*/ 0 h 242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9023" h="242366">
                  <a:moveTo>
                    <a:pt x="31058" y="0"/>
                  </a:moveTo>
                  <a:cubicBezTo>
                    <a:pt x="31418" y="22553"/>
                    <a:pt x="36449" y="44975"/>
                    <a:pt x="45575" y="65944"/>
                  </a:cubicBezTo>
                  <a:lnTo>
                    <a:pt x="67622" y="98219"/>
                  </a:lnTo>
                  <a:lnTo>
                    <a:pt x="68701" y="95659"/>
                  </a:lnTo>
                  <a:cubicBezTo>
                    <a:pt x="89937" y="61694"/>
                    <a:pt x="119273" y="40686"/>
                    <a:pt x="151677" y="40686"/>
                  </a:cubicBezTo>
                  <a:cubicBezTo>
                    <a:pt x="216485" y="40686"/>
                    <a:pt x="269023" y="124717"/>
                    <a:pt x="269023" y="228374"/>
                  </a:cubicBezTo>
                  <a:lnTo>
                    <a:pt x="267257" y="242366"/>
                  </a:lnTo>
                  <a:lnTo>
                    <a:pt x="214373" y="242366"/>
                  </a:lnTo>
                  <a:lnTo>
                    <a:pt x="215931" y="228375"/>
                  </a:lnTo>
                  <a:cubicBezTo>
                    <a:pt x="215931" y="164027"/>
                    <a:pt x="187163" y="111862"/>
                    <a:pt x="151676" y="111862"/>
                  </a:cubicBezTo>
                  <a:cubicBezTo>
                    <a:pt x="116189" y="111862"/>
                    <a:pt x="87421" y="164027"/>
                    <a:pt x="87421" y="228375"/>
                  </a:cubicBezTo>
                  <a:lnTo>
                    <a:pt x="88979" y="242366"/>
                  </a:lnTo>
                  <a:lnTo>
                    <a:pt x="36097" y="242366"/>
                  </a:lnTo>
                  <a:lnTo>
                    <a:pt x="34331" y="228374"/>
                  </a:lnTo>
                  <a:lnTo>
                    <a:pt x="41639" y="170478"/>
                  </a:lnTo>
                  <a:lnTo>
                    <a:pt x="39104" y="168730"/>
                  </a:lnTo>
                  <a:cubicBezTo>
                    <a:pt x="-9711" y="119915"/>
                    <a:pt x="-13314" y="44373"/>
                    <a:pt x="3105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93" name="フリーフォーム: 図形 1092">
              <a:extLst>
                <a:ext uri="{FF2B5EF4-FFF2-40B4-BE49-F238E27FC236}">
                  <a16:creationId xmlns:a16="http://schemas.microsoft.com/office/drawing/2014/main" id="{EDBD307A-805D-41AD-9EB3-96960DBFECF6}"/>
                </a:ext>
              </a:extLst>
            </p:cNvPr>
            <p:cNvSpPr/>
            <p:nvPr/>
          </p:nvSpPr>
          <p:spPr>
            <a:xfrm>
              <a:off x="2222073" y="4702840"/>
              <a:ext cx="174219" cy="156956"/>
            </a:xfrm>
            <a:custGeom>
              <a:avLst/>
              <a:gdLst>
                <a:gd name="connsiteX0" fmla="*/ 31058 w 269023"/>
                <a:gd name="connsiteY0" fmla="*/ 0 h 242366"/>
                <a:gd name="connsiteX1" fmla="*/ 45575 w 269023"/>
                <a:gd name="connsiteY1" fmla="*/ 65944 h 242366"/>
                <a:gd name="connsiteX2" fmla="*/ 67622 w 269023"/>
                <a:gd name="connsiteY2" fmla="*/ 98219 h 242366"/>
                <a:gd name="connsiteX3" fmla="*/ 68701 w 269023"/>
                <a:gd name="connsiteY3" fmla="*/ 95659 h 242366"/>
                <a:gd name="connsiteX4" fmla="*/ 151677 w 269023"/>
                <a:gd name="connsiteY4" fmla="*/ 40686 h 242366"/>
                <a:gd name="connsiteX5" fmla="*/ 269023 w 269023"/>
                <a:gd name="connsiteY5" fmla="*/ 228374 h 242366"/>
                <a:gd name="connsiteX6" fmla="*/ 267257 w 269023"/>
                <a:gd name="connsiteY6" fmla="*/ 242366 h 242366"/>
                <a:gd name="connsiteX7" fmla="*/ 214373 w 269023"/>
                <a:gd name="connsiteY7" fmla="*/ 242366 h 242366"/>
                <a:gd name="connsiteX8" fmla="*/ 215931 w 269023"/>
                <a:gd name="connsiteY8" fmla="*/ 228375 h 242366"/>
                <a:gd name="connsiteX9" fmla="*/ 151676 w 269023"/>
                <a:gd name="connsiteY9" fmla="*/ 111862 h 242366"/>
                <a:gd name="connsiteX10" fmla="*/ 87421 w 269023"/>
                <a:gd name="connsiteY10" fmla="*/ 228375 h 242366"/>
                <a:gd name="connsiteX11" fmla="*/ 88979 w 269023"/>
                <a:gd name="connsiteY11" fmla="*/ 242366 h 242366"/>
                <a:gd name="connsiteX12" fmla="*/ 36097 w 269023"/>
                <a:gd name="connsiteY12" fmla="*/ 242366 h 242366"/>
                <a:gd name="connsiteX13" fmla="*/ 34331 w 269023"/>
                <a:gd name="connsiteY13" fmla="*/ 228374 h 242366"/>
                <a:gd name="connsiteX14" fmla="*/ 41639 w 269023"/>
                <a:gd name="connsiteY14" fmla="*/ 170478 h 242366"/>
                <a:gd name="connsiteX15" fmla="*/ 39104 w 269023"/>
                <a:gd name="connsiteY15" fmla="*/ 168730 h 242366"/>
                <a:gd name="connsiteX16" fmla="*/ 31058 w 269023"/>
                <a:gd name="connsiteY16" fmla="*/ 0 h 242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9023" h="242366">
                  <a:moveTo>
                    <a:pt x="31058" y="0"/>
                  </a:moveTo>
                  <a:cubicBezTo>
                    <a:pt x="31418" y="22553"/>
                    <a:pt x="36449" y="44975"/>
                    <a:pt x="45575" y="65944"/>
                  </a:cubicBezTo>
                  <a:lnTo>
                    <a:pt x="67622" y="98219"/>
                  </a:lnTo>
                  <a:lnTo>
                    <a:pt x="68701" y="95659"/>
                  </a:lnTo>
                  <a:cubicBezTo>
                    <a:pt x="89937" y="61694"/>
                    <a:pt x="119273" y="40686"/>
                    <a:pt x="151677" y="40686"/>
                  </a:cubicBezTo>
                  <a:cubicBezTo>
                    <a:pt x="216485" y="40686"/>
                    <a:pt x="269023" y="124717"/>
                    <a:pt x="269023" y="228374"/>
                  </a:cubicBezTo>
                  <a:lnTo>
                    <a:pt x="267257" y="242366"/>
                  </a:lnTo>
                  <a:lnTo>
                    <a:pt x="214373" y="242366"/>
                  </a:lnTo>
                  <a:lnTo>
                    <a:pt x="215931" y="228375"/>
                  </a:lnTo>
                  <a:cubicBezTo>
                    <a:pt x="215931" y="164027"/>
                    <a:pt x="187163" y="111862"/>
                    <a:pt x="151676" y="111862"/>
                  </a:cubicBezTo>
                  <a:cubicBezTo>
                    <a:pt x="116189" y="111862"/>
                    <a:pt x="87421" y="164027"/>
                    <a:pt x="87421" y="228375"/>
                  </a:cubicBezTo>
                  <a:lnTo>
                    <a:pt x="88979" y="242366"/>
                  </a:lnTo>
                  <a:lnTo>
                    <a:pt x="36097" y="242366"/>
                  </a:lnTo>
                  <a:lnTo>
                    <a:pt x="34331" y="228374"/>
                  </a:lnTo>
                  <a:lnTo>
                    <a:pt x="41639" y="170478"/>
                  </a:lnTo>
                  <a:lnTo>
                    <a:pt x="39104" y="168730"/>
                  </a:lnTo>
                  <a:cubicBezTo>
                    <a:pt x="-9711" y="119915"/>
                    <a:pt x="-13314" y="44373"/>
                    <a:pt x="3105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D3ABA9AC-E31E-4380-ABD4-4D114CC1A9BE}"/>
              </a:ext>
            </a:extLst>
          </p:cNvPr>
          <p:cNvGrpSpPr/>
          <p:nvPr/>
        </p:nvGrpSpPr>
        <p:grpSpPr>
          <a:xfrm>
            <a:off x="6713216" y="4131679"/>
            <a:ext cx="1798366" cy="2310065"/>
            <a:chOff x="6713216" y="4131679"/>
            <a:chExt cx="1798366" cy="2310065"/>
          </a:xfrm>
        </p:grpSpPr>
        <p:grpSp>
          <p:nvGrpSpPr>
            <p:cNvPr id="856" name="グループ化 855">
              <a:extLst>
                <a:ext uri="{FF2B5EF4-FFF2-40B4-BE49-F238E27FC236}">
                  <a16:creationId xmlns:a16="http://schemas.microsoft.com/office/drawing/2014/main" id="{DCD0D02E-144A-4D1A-B050-8010E5F7A863}"/>
                </a:ext>
              </a:extLst>
            </p:cNvPr>
            <p:cNvGrpSpPr/>
            <p:nvPr/>
          </p:nvGrpSpPr>
          <p:grpSpPr>
            <a:xfrm>
              <a:off x="7318346" y="4131679"/>
              <a:ext cx="1193236" cy="2310065"/>
              <a:chOff x="7318346" y="1233204"/>
              <a:chExt cx="1193236" cy="2310065"/>
            </a:xfrm>
          </p:grpSpPr>
          <p:sp>
            <p:nvSpPr>
              <p:cNvPr id="857" name="片側の 2 つの角を丸めた四角形 144">
                <a:extLst>
                  <a:ext uri="{FF2B5EF4-FFF2-40B4-BE49-F238E27FC236}">
                    <a16:creationId xmlns:a16="http://schemas.microsoft.com/office/drawing/2014/main" id="{EAEE1F50-1C5B-4FFF-A919-DC18D5990B6C}"/>
                  </a:ext>
                </a:extLst>
              </p:cNvPr>
              <p:cNvSpPr/>
              <p:nvPr/>
            </p:nvSpPr>
            <p:spPr>
              <a:xfrm>
                <a:off x="7488253" y="2549525"/>
                <a:ext cx="840158" cy="993744"/>
              </a:xfrm>
              <a:prstGeom prst="round2SameRect">
                <a:avLst>
                  <a:gd name="adj1" fmla="val 39895"/>
                  <a:gd name="adj2" fmla="val 0"/>
                </a:avLst>
              </a:prstGeom>
              <a:pattFill prst="lgGrid">
                <a:fgClr>
                  <a:schemeClr val="accent4">
                    <a:lumMod val="20000"/>
                    <a:lumOff val="8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B9B8D711-8C2C-4B4F-8D98-65E386723221}"/>
                  </a:ext>
                </a:extLst>
              </p:cNvPr>
              <p:cNvSpPr/>
              <p:nvPr/>
            </p:nvSpPr>
            <p:spPr>
              <a:xfrm>
                <a:off x="7726618" y="2340367"/>
                <a:ext cx="382718" cy="34437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5992" h="35159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51598"/>
                      <a:pt x="262996" y="351598"/>
                    </a:cubicBezTo>
                    <a:cubicBezTo>
                      <a:pt x="117747" y="351598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0" name="台形 859">
                <a:extLst>
                  <a:ext uri="{FF2B5EF4-FFF2-40B4-BE49-F238E27FC236}">
                    <a16:creationId xmlns:a16="http://schemas.microsoft.com/office/drawing/2014/main" id="{3C8E88F4-D337-4D24-8266-551E3467DB39}"/>
                  </a:ext>
                </a:extLst>
              </p:cNvPr>
              <p:cNvSpPr/>
              <p:nvPr/>
            </p:nvSpPr>
            <p:spPr>
              <a:xfrm>
                <a:off x="7620651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3399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1" name="台形 860">
                <a:extLst>
                  <a:ext uri="{FF2B5EF4-FFF2-40B4-BE49-F238E27FC236}">
                    <a16:creationId xmlns:a16="http://schemas.microsoft.com/office/drawing/2014/main" id="{B7EFADE3-99DC-4FAB-BF00-CB5234ED02E9}"/>
                  </a:ext>
                </a:extLst>
              </p:cNvPr>
              <p:cNvSpPr/>
              <p:nvPr/>
            </p:nvSpPr>
            <p:spPr>
              <a:xfrm>
                <a:off x="8103883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3399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2" name="台形 861">
                <a:extLst>
                  <a:ext uri="{FF2B5EF4-FFF2-40B4-BE49-F238E27FC236}">
                    <a16:creationId xmlns:a16="http://schemas.microsoft.com/office/drawing/2014/main" id="{7EEBD25C-82BA-4B4F-BA05-C11415C1E2AC}"/>
                  </a:ext>
                </a:extLst>
              </p:cNvPr>
              <p:cNvSpPr/>
              <p:nvPr/>
            </p:nvSpPr>
            <p:spPr>
              <a:xfrm>
                <a:off x="7511213" y="2854448"/>
                <a:ext cx="810054" cy="688821"/>
              </a:xfrm>
              <a:prstGeom prst="trapezoid">
                <a:avLst>
                  <a:gd name="adj" fmla="val 15364"/>
                </a:avLst>
              </a:prstGeom>
              <a:solidFill>
                <a:srgbClr val="3399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D2B33435-DF76-4F03-A85D-9CB11FB01CA9}"/>
                  </a:ext>
                </a:extLst>
              </p:cNvPr>
              <p:cNvSpPr/>
              <p:nvPr/>
            </p:nvSpPr>
            <p:spPr>
              <a:xfrm>
                <a:off x="7592643" y="2538038"/>
                <a:ext cx="650667" cy="227586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0667" h="227586">
                    <a:moveTo>
                      <a:pt x="203612" y="1063"/>
                    </a:moveTo>
                    <a:cubicBezTo>
                      <a:pt x="215524" y="3119"/>
                      <a:pt x="226219" y="8104"/>
                      <a:pt x="232873" y="15528"/>
                    </a:cubicBezTo>
                    <a:lnTo>
                      <a:pt x="325334" y="118706"/>
                    </a:lnTo>
                    <a:lnTo>
                      <a:pt x="417794" y="15529"/>
                    </a:lnTo>
                    <a:cubicBezTo>
                      <a:pt x="424448" y="8105"/>
                      <a:pt x="435143" y="3120"/>
                      <a:pt x="447056" y="1064"/>
                    </a:cubicBezTo>
                    <a:cubicBezTo>
                      <a:pt x="458970" y="-993"/>
                      <a:pt x="472100" y="-121"/>
                      <a:pt x="483624" y="4166"/>
                    </a:cubicBezTo>
                    <a:lnTo>
                      <a:pt x="650560" y="66260"/>
                    </a:lnTo>
                    <a:cubicBezTo>
                      <a:pt x="654288" y="103497"/>
                      <a:pt x="560194" y="214952"/>
                      <a:pt x="505989" y="227586"/>
                    </a:cubicBezTo>
                    <a:lnTo>
                      <a:pt x="325333" y="142065"/>
                    </a:lnTo>
                    <a:lnTo>
                      <a:pt x="144678" y="227585"/>
                    </a:lnTo>
                    <a:cubicBezTo>
                      <a:pt x="90474" y="214951"/>
                      <a:pt x="-3621" y="103496"/>
                      <a:pt x="107" y="66259"/>
                    </a:cubicBezTo>
                    <a:lnTo>
                      <a:pt x="167043" y="4165"/>
                    </a:lnTo>
                    <a:cubicBezTo>
                      <a:pt x="178567" y="-122"/>
                      <a:pt x="191699" y="-994"/>
                      <a:pt x="203612" y="1063"/>
                    </a:cubicBezTo>
                    <a:close/>
                  </a:path>
                </a:pathLst>
              </a:custGeom>
              <a:solidFill>
                <a:srgbClr val="FFCC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4" name="楕円 863">
                <a:extLst>
                  <a:ext uri="{FF2B5EF4-FFF2-40B4-BE49-F238E27FC236}">
                    <a16:creationId xmlns:a16="http://schemas.microsoft.com/office/drawing/2014/main" id="{BE0F05E0-4C5C-4219-99FC-03508DC27445}"/>
                  </a:ext>
                </a:extLst>
              </p:cNvPr>
              <p:cNvSpPr/>
              <p:nvPr/>
            </p:nvSpPr>
            <p:spPr>
              <a:xfrm>
                <a:off x="7887350" y="2733779"/>
                <a:ext cx="57680" cy="5975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66" name="グループ化 865">
                <a:extLst>
                  <a:ext uri="{FF2B5EF4-FFF2-40B4-BE49-F238E27FC236}">
                    <a16:creationId xmlns:a16="http://schemas.microsoft.com/office/drawing/2014/main" id="{A854A378-13F2-466A-A6DC-4580FF81763B}"/>
                  </a:ext>
                </a:extLst>
              </p:cNvPr>
              <p:cNvGrpSpPr/>
              <p:nvPr/>
            </p:nvGrpSpPr>
            <p:grpSpPr>
              <a:xfrm flipH="1">
                <a:off x="8040206" y="2770817"/>
                <a:ext cx="456180" cy="755996"/>
                <a:chOff x="5845340" y="2770817"/>
                <a:chExt cx="456180" cy="755996"/>
              </a:xfrm>
              <a:pattFill prst="lgGrid">
                <a:fgClr>
                  <a:schemeClr val="accent4">
                    <a:lumMod val="20000"/>
                    <a:lumOff val="8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</p:grpSpPr>
            <p:sp>
              <p:nvSpPr>
                <p:cNvPr id="911" name="四角形: 角を丸くする 8">
                  <a:extLst>
                    <a:ext uri="{FF2B5EF4-FFF2-40B4-BE49-F238E27FC236}">
                      <a16:creationId xmlns:a16="http://schemas.microsoft.com/office/drawing/2014/main" id="{24ABF959-B966-4D9C-9E29-6004A0BEB172}"/>
                    </a:ext>
                  </a:extLst>
                </p:cNvPr>
                <p:cNvSpPr/>
                <p:nvPr/>
              </p:nvSpPr>
              <p:spPr>
                <a:xfrm rot="1501048">
                  <a:off x="5899200" y="2770817"/>
                  <a:ext cx="193907" cy="611509"/>
                </a:xfrm>
                <a:custGeom>
                  <a:avLst/>
                  <a:gdLst>
                    <a:gd name="connsiteX0" fmla="*/ 0 w 193907"/>
                    <a:gd name="connsiteY0" fmla="*/ 96954 h 708462"/>
                    <a:gd name="connsiteX1" fmla="*/ 96954 w 193907"/>
                    <a:gd name="connsiteY1" fmla="*/ 0 h 708462"/>
                    <a:gd name="connsiteX2" fmla="*/ 96954 w 193907"/>
                    <a:gd name="connsiteY2" fmla="*/ 0 h 708462"/>
                    <a:gd name="connsiteX3" fmla="*/ 193908 w 193907"/>
                    <a:gd name="connsiteY3" fmla="*/ 96954 h 708462"/>
                    <a:gd name="connsiteX4" fmla="*/ 193907 w 193907"/>
                    <a:gd name="connsiteY4" fmla="*/ 611509 h 708462"/>
                    <a:gd name="connsiteX5" fmla="*/ 96953 w 193907"/>
                    <a:gd name="connsiteY5" fmla="*/ 708463 h 708462"/>
                    <a:gd name="connsiteX6" fmla="*/ 96954 w 193907"/>
                    <a:gd name="connsiteY6" fmla="*/ 708462 h 708462"/>
                    <a:gd name="connsiteX7" fmla="*/ 0 w 193907"/>
                    <a:gd name="connsiteY7" fmla="*/ 611508 h 708462"/>
                    <a:gd name="connsiteX8" fmla="*/ 0 w 193907"/>
                    <a:gd name="connsiteY8" fmla="*/ 96954 h 708462"/>
                    <a:gd name="connsiteX0" fmla="*/ 0 w 193908"/>
                    <a:gd name="connsiteY0" fmla="*/ 96954 h 708463"/>
                    <a:gd name="connsiteX1" fmla="*/ 96954 w 193908"/>
                    <a:gd name="connsiteY1" fmla="*/ 0 h 708463"/>
                    <a:gd name="connsiteX2" fmla="*/ 193908 w 193908"/>
                    <a:gd name="connsiteY2" fmla="*/ 96954 h 708463"/>
                    <a:gd name="connsiteX3" fmla="*/ 193907 w 193908"/>
                    <a:gd name="connsiteY3" fmla="*/ 611509 h 708463"/>
                    <a:gd name="connsiteX4" fmla="*/ 96953 w 193908"/>
                    <a:gd name="connsiteY4" fmla="*/ 708463 h 708463"/>
                    <a:gd name="connsiteX5" fmla="*/ 96954 w 193908"/>
                    <a:gd name="connsiteY5" fmla="*/ 708462 h 708463"/>
                    <a:gd name="connsiteX6" fmla="*/ 0 w 193908"/>
                    <a:gd name="connsiteY6" fmla="*/ 611508 h 708463"/>
                    <a:gd name="connsiteX7" fmla="*/ 0 w 193908"/>
                    <a:gd name="connsiteY7" fmla="*/ 96954 h 708463"/>
                    <a:gd name="connsiteX0" fmla="*/ 96954 w 193908"/>
                    <a:gd name="connsiteY0" fmla="*/ 0 h 708463"/>
                    <a:gd name="connsiteX1" fmla="*/ 193908 w 193908"/>
                    <a:gd name="connsiteY1" fmla="*/ 96954 h 708463"/>
                    <a:gd name="connsiteX2" fmla="*/ 193907 w 193908"/>
                    <a:gd name="connsiteY2" fmla="*/ 611509 h 708463"/>
                    <a:gd name="connsiteX3" fmla="*/ 96953 w 193908"/>
                    <a:gd name="connsiteY3" fmla="*/ 708463 h 708463"/>
                    <a:gd name="connsiteX4" fmla="*/ 96954 w 193908"/>
                    <a:gd name="connsiteY4" fmla="*/ 708462 h 708463"/>
                    <a:gd name="connsiteX5" fmla="*/ 0 w 193908"/>
                    <a:gd name="connsiteY5" fmla="*/ 611508 h 708463"/>
                    <a:gd name="connsiteX6" fmla="*/ 0 w 193908"/>
                    <a:gd name="connsiteY6" fmla="*/ 96954 h 708463"/>
                    <a:gd name="connsiteX7" fmla="*/ 188394 w 193908"/>
                    <a:gd name="connsiteY7" fmla="*/ 91440 h 708463"/>
                    <a:gd name="connsiteX0" fmla="*/ 193908 w 193908"/>
                    <a:gd name="connsiteY0" fmla="*/ 58607 h 670116"/>
                    <a:gd name="connsiteX1" fmla="*/ 193907 w 193908"/>
                    <a:gd name="connsiteY1" fmla="*/ 573162 h 670116"/>
                    <a:gd name="connsiteX2" fmla="*/ 96953 w 193908"/>
                    <a:gd name="connsiteY2" fmla="*/ 670116 h 670116"/>
                    <a:gd name="connsiteX3" fmla="*/ 96954 w 193908"/>
                    <a:gd name="connsiteY3" fmla="*/ 670115 h 670116"/>
                    <a:gd name="connsiteX4" fmla="*/ 0 w 193908"/>
                    <a:gd name="connsiteY4" fmla="*/ 573161 h 670116"/>
                    <a:gd name="connsiteX5" fmla="*/ 0 w 193908"/>
                    <a:gd name="connsiteY5" fmla="*/ 58607 h 670116"/>
                    <a:gd name="connsiteX6" fmla="*/ 188394 w 193908"/>
                    <a:gd name="connsiteY6" fmla="*/ 53093 h 670116"/>
                    <a:gd name="connsiteX0" fmla="*/ 193908 w 193908"/>
                    <a:gd name="connsiteY0" fmla="*/ 0 h 611509"/>
                    <a:gd name="connsiteX1" fmla="*/ 193907 w 193908"/>
                    <a:gd name="connsiteY1" fmla="*/ 514555 h 611509"/>
                    <a:gd name="connsiteX2" fmla="*/ 96953 w 193908"/>
                    <a:gd name="connsiteY2" fmla="*/ 611509 h 611509"/>
                    <a:gd name="connsiteX3" fmla="*/ 96954 w 193908"/>
                    <a:gd name="connsiteY3" fmla="*/ 611508 h 611509"/>
                    <a:gd name="connsiteX4" fmla="*/ 0 w 193908"/>
                    <a:gd name="connsiteY4" fmla="*/ 514554 h 611509"/>
                    <a:gd name="connsiteX5" fmla="*/ 0 w 193908"/>
                    <a:gd name="connsiteY5" fmla="*/ 0 h 611509"/>
                    <a:gd name="connsiteX0" fmla="*/ 193908 w 195377"/>
                    <a:gd name="connsiteY0" fmla="*/ 0 h 611509"/>
                    <a:gd name="connsiteX1" fmla="*/ 193907 w 195377"/>
                    <a:gd name="connsiteY1" fmla="*/ 514555 h 611509"/>
                    <a:gd name="connsiteX2" fmla="*/ 96953 w 195377"/>
                    <a:gd name="connsiteY2" fmla="*/ 611509 h 611509"/>
                    <a:gd name="connsiteX3" fmla="*/ 96954 w 195377"/>
                    <a:gd name="connsiteY3" fmla="*/ 611508 h 611509"/>
                    <a:gd name="connsiteX4" fmla="*/ 0 w 195377"/>
                    <a:gd name="connsiteY4" fmla="*/ 514554 h 611509"/>
                    <a:gd name="connsiteX5" fmla="*/ 0 w 195377"/>
                    <a:gd name="connsiteY5" fmla="*/ 0 h 611509"/>
                    <a:gd name="connsiteX0" fmla="*/ 171756 w 196825"/>
                    <a:gd name="connsiteY0" fmla="*/ 189028 h 611509"/>
                    <a:gd name="connsiteX1" fmla="*/ 193907 w 196825"/>
                    <a:gd name="connsiteY1" fmla="*/ 514555 h 611509"/>
                    <a:gd name="connsiteX2" fmla="*/ 96953 w 196825"/>
                    <a:gd name="connsiteY2" fmla="*/ 611509 h 611509"/>
                    <a:gd name="connsiteX3" fmla="*/ 96954 w 196825"/>
                    <a:gd name="connsiteY3" fmla="*/ 611508 h 611509"/>
                    <a:gd name="connsiteX4" fmla="*/ 0 w 196825"/>
                    <a:gd name="connsiteY4" fmla="*/ 514554 h 611509"/>
                    <a:gd name="connsiteX5" fmla="*/ 0 w 196825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3907" h="611509">
                      <a:moveTo>
                        <a:pt x="187007" y="334324"/>
                      </a:moveTo>
                      <a:lnTo>
                        <a:pt x="193907" y="514555"/>
                      </a:lnTo>
                      <a:cubicBezTo>
                        <a:pt x="181440" y="584969"/>
                        <a:pt x="150499" y="611509"/>
                        <a:pt x="96953" y="611509"/>
                      </a:cubicBezTo>
                      <a:lnTo>
                        <a:pt x="96954" y="611508"/>
                      </a:lnTo>
                      <a:cubicBezTo>
                        <a:pt x="43408" y="611508"/>
                        <a:pt x="0" y="568100"/>
                        <a:pt x="0" y="514554"/>
                      </a:cubicBezTo>
                      <a:lnTo>
                        <a:pt x="0" y="0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2" name="フリーフォーム: 図形 911">
                  <a:extLst>
                    <a:ext uri="{FF2B5EF4-FFF2-40B4-BE49-F238E27FC236}">
                      <a16:creationId xmlns:a16="http://schemas.microsoft.com/office/drawing/2014/main" id="{7A5AE795-6FCE-452F-9703-B46006C92F21}"/>
                    </a:ext>
                  </a:extLst>
                </p:cNvPr>
                <p:cNvSpPr/>
                <p:nvPr/>
              </p:nvSpPr>
              <p:spPr>
                <a:xfrm rot="18870612">
                  <a:off x="5974638" y="3199931"/>
                  <a:ext cx="197584" cy="456180"/>
                </a:xfrm>
                <a:custGeom>
                  <a:avLst/>
                  <a:gdLst>
                    <a:gd name="connsiteX0" fmla="*/ 169091 w 198102"/>
                    <a:gd name="connsiteY0" fmla="*/ 29012 h 592561"/>
                    <a:gd name="connsiteX1" fmla="*/ 198102 w 198102"/>
                    <a:gd name="connsiteY1" fmla="*/ 99051 h 592561"/>
                    <a:gd name="connsiteX2" fmla="*/ 198102 w 198102"/>
                    <a:gd name="connsiteY2" fmla="*/ 592561 h 592561"/>
                    <a:gd name="connsiteX3" fmla="*/ 0 w 198102"/>
                    <a:gd name="connsiteY3" fmla="*/ 391043 h 592561"/>
                    <a:gd name="connsiteX4" fmla="*/ 0 w 198102"/>
                    <a:gd name="connsiteY4" fmla="*/ 99051 h 592561"/>
                    <a:gd name="connsiteX5" fmla="*/ 99051 w 198102"/>
                    <a:gd name="connsiteY5" fmla="*/ 0 h 592561"/>
                    <a:gd name="connsiteX6" fmla="*/ 169091 w 198102"/>
                    <a:gd name="connsiteY6" fmla="*/ 29012 h 592561"/>
                    <a:gd name="connsiteX0" fmla="*/ 169091 w 260531"/>
                    <a:gd name="connsiteY0" fmla="*/ 29012 h 592561"/>
                    <a:gd name="connsiteX1" fmla="*/ 198102 w 260531"/>
                    <a:gd name="connsiteY1" fmla="*/ 99051 h 592561"/>
                    <a:gd name="connsiteX2" fmla="*/ 198102 w 260531"/>
                    <a:gd name="connsiteY2" fmla="*/ 592561 h 592561"/>
                    <a:gd name="connsiteX3" fmla="*/ 0 w 260531"/>
                    <a:gd name="connsiteY3" fmla="*/ 391043 h 592561"/>
                    <a:gd name="connsiteX4" fmla="*/ 0 w 260531"/>
                    <a:gd name="connsiteY4" fmla="*/ 99051 h 592561"/>
                    <a:gd name="connsiteX5" fmla="*/ 99051 w 260531"/>
                    <a:gd name="connsiteY5" fmla="*/ 0 h 592561"/>
                    <a:gd name="connsiteX6" fmla="*/ 260531 w 260531"/>
                    <a:gd name="connsiteY6" fmla="*/ 120452 h 592561"/>
                    <a:gd name="connsiteX0" fmla="*/ 169091 w 198102"/>
                    <a:gd name="connsiteY0" fmla="*/ 29012 h 592561"/>
                    <a:gd name="connsiteX1" fmla="*/ 198102 w 198102"/>
                    <a:gd name="connsiteY1" fmla="*/ 99051 h 592561"/>
                    <a:gd name="connsiteX2" fmla="*/ 198102 w 198102"/>
                    <a:gd name="connsiteY2" fmla="*/ 592561 h 592561"/>
                    <a:gd name="connsiteX3" fmla="*/ 0 w 198102"/>
                    <a:gd name="connsiteY3" fmla="*/ 391043 h 592561"/>
                    <a:gd name="connsiteX4" fmla="*/ 0 w 198102"/>
                    <a:gd name="connsiteY4" fmla="*/ 99051 h 592561"/>
                    <a:gd name="connsiteX5" fmla="*/ 99051 w 198102"/>
                    <a:gd name="connsiteY5" fmla="*/ 0 h 592561"/>
                    <a:gd name="connsiteX0" fmla="*/ 198102 w 198102"/>
                    <a:gd name="connsiteY0" fmla="*/ 99051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0964 w 198102"/>
                    <a:gd name="connsiteY0" fmla="*/ 146138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7584 w 198102"/>
                    <a:gd name="connsiteY0" fmla="*/ 159666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7584 w 198102"/>
                    <a:gd name="connsiteY0" fmla="*/ 166401 h 599296"/>
                    <a:gd name="connsiteX1" fmla="*/ 198102 w 198102"/>
                    <a:gd name="connsiteY1" fmla="*/ 599296 h 599296"/>
                    <a:gd name="connsiteX2" fmla="*/ 0 w 198102"/>
                    <a:gd name="connsiteY2" fmla="*/ 397778 h 599296"/>
                    <a:gd name="connsiteX3" fmla="*/ 0 w 198102"/>
                    <a:gd name="connsiteY3" fmla="*/ 105786 h 599296"/>
                    <a:gd name="connsiteX4" fmla="*/ 99110 w 198102"/>
                    <a:gd name="connsiteY4" fmla="*/ 0 h 599296"/>
                    <a:gd name="connsiteX0" fmla="*/ 197584 w 198102"/>
                    <a:gd name="connsiteY0" fmla="*/ 166401 h 599296"/>
                    <a:gd name="connsiteX1" fmla="*/ 198102 w 198102"/>
                    <a:gd name="connsiteY1" fmla="*/ 599296 h 599296"/>
                    <a:gd name="connsiteX2" fmla="*/ 0 w 198102"/>
                    <a:gd name="connsiteY2" fmla="*/ 397778 h 599296"/>
                    <a:gd name="connsiteX3" fmla="*/ 0 w 198102"/>
                    <a:gd name="connsiteY3" fmla="*/ 105786 h 599296"/>
                    <a:gd name="connsiteX4" fmla="*/ 99110 w 198102"/>
                    <a:gd name="connsiteY4" fmla="*/ 0 h 599296"/>
                    <a:gd name="connsiteX0" fmla="*/ 197584 w 198102"/>
                    <a:gd name="connsiteY0" fmla="*/ 60615 h 493510"/>
                    <a:gd name="connsiteX1" fmla="*/ 198102 w 198102"/>
                    <a:gd name="connsiteY1" fmla="*/ 493510 h 493510"/>
                    <a:gd name="connsiteX2" fmla="*/ 0 w 198102"/>
                    <a:gd name="connsiteY2" fmla="*/ 291992 h 493510"/>
                    <a:gd name="connsiteX3" fmla="*/ 0 w 198102"/>
                    <a:gd name="connsiteY3" fmla="*/ 0 h 493510"/>
                    <a:gd name="connsiteX0" fmla="*/ 197584 w 197584"/>
                    <a:gd name="connsiteY0" fmla="*/ 60615 h 456180"/>
                    <a:gd name="connsiteX1" fmla="*/ 164745 w 197584"/>
                    <a:gd name="connsiteY1" fmla="*/ 456180 h 456180"/>
                    <a:gd name="connsiteX2" fmla="*/ 0 w 197584"/>
                    <a:gd name="connsiteY2" fmla="*/ 291992 h 456180"/>
                    <a:gd name="connsiteX3" fmla="*/ 0 w 197584"/>
                    <a:gd name="connsiteY3" fmla="*/ 0 h 456180"/>
                    <a:gd name="connsiteX0" fmla="*/ 197584 w 197584"/>
                    <a:gd name="connsiteY0" fmla="*/ 60615 h 456180"/>
                    <a:gd name="connsiteX1" fmla="*/ 164745 w 197584"/>
                    <a:gd name="connsiteY1" fmla="*/ 456180 h 456180"/>
                    <a:gd name="connsiteX2" fmla="*/ 0 w 197584"/>
                    <a:gd name="connsiteY2" fmla="*/ 291992 h 456180"/>
                    <a:gd name="connsiteX3" fmla="*/ 0 w 197584"/>
                    <a:gd name="connsiteY3" fmla="*/ 0 h 456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7584" h="456180">
                      <a:moveTo>
                        <a:pt x="197584" y="60615"/>
                      </a:moveTo>
                      <a:lnTo>
                        <a:pt x="164745" y="456180"/>
                      </a:lnTo>
                      <a:lnTo>
                        <a:pt x="0" y="291992"/>
                      </a:lnTo>
                      <a:lnTo>
                        <a:pt x="0" y="0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67" name="グループ化 866">
                <a:extLst>
                  <a:ext uri="{FF2B5EF4-FFF2-40B4-BE49-F238E27FC236}">
                    <a16:creationId xmlns:a16="http://schemas.microsoft.com/office/drawing/2014/main" id="{8C55EF7D-9C18-4B8F-87CB-959F5585063C}"/>
                  </a:ext>
                </a:extLst>
              </p:cNvPr>
              <p:cNvGrpSpPr/>
              <p:nvPr/>
            </p:nvGrpSpPr>
            <p:grpSpPr>
              <a:xfrm rot="16200000" flipH="1">
                <a:off x="7451501" y="2235994"/>
                <a:ext cx="296112" cy="296112"/>
                <a:chOff x="6070600" y="2196792"/>
                <a:chExt cx="296112" cy="296112"/>
              </a:xfrm>
              <a:solidFill>
                <a:srgbClr val="339933"/>
              </a:solidFill>
            </p:grpSpPr>
            <p:sp>
              <p:nvSpPr>
                <p:cNvPr id="909" name="涙形 908">
                  <a:extLst>
                    <a:ext uri="{FF2B5EF4-FFF2-40B4-BE49-F238E27FC236}">
                      <a16:creationId xmlns:a16="http://schemas.microsoft.com/office/drawing/2014/main" id="{F7CF3232-A1F1-42BC-AA81-E2D86B0E7CE2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0" name="涙形 909">
                  <a:extLst>
                    <a:ext uri="{FF2B5EF4-FFF2-40B4-BE49-F238E27FC236}">
                      <a16:creationId xmlns:a16="http://schemas.microsoft.com/office/drawing/2014/main" id="{D072D0F9-B293-4991-B111-87225C011408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68" name="グループ化 867">
                <a:extLst>
                  <a:ext uri="{FF2B5EF4-FFF2-40B4-BE49-F238E27FC236}">
                    <a16:creationId xmlns:a16="http://schemas.microsoft.com/office/drawing/2014/main" id="{68FF80AF-D28B-4044-A4E4-364C04381955}"/>
                  </a:ext>
                </a:extLst>
              </p:cNvPr>
              <p:cNvGrpSpPr/>
              <p:nvPr/>
            </p:nvGrpSpPr>
            <p:grpSpPr>
              <a:xfrm rot="5400000">
                <a:off x="8099598" y="2235994"/>
                <a:ext cx="296112" cy="296112"/>
                <a:chOff x="6070600" y="2196792"/>
                <a:chExt cx="296112" cy="296112"/>
              </a:xfrm>
              <a:solidFill>
                <a:srgbClr val="339933"/>
              </a:solidFill>
            </p:grpSpPr>
            <p:sp>
              <p:nvSpPr>
                <p:cNvPr id="907" name="涙形 906">
                  <a:extLst>
                    <a:ext uri="{FF2B5EF4-FFF2-40B4-BE49-F238E27FC236}">
                      <a16:creationId xmlns:a16="http://schemas.microsoft.com/office/drawing/2014/main" id="{F9482614-0846-4995-984C-AD780C9B0B6E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8" name="涙形 907">
                  <a:extLst>
                    <a:ext uri="{FF2B5EF4-FFF2-40B4-BE49-F238E27FC236}">
                      <a16:creationId xmlns:a16="http://schemas.microsoft.com/office/drawing/2014/main" id="{52F87495-1411-4677-A9AF-5A31907ECD60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69" name="グループ化 868">
                <a:extLst>
                  <a:ext uri="{FF2B5EF4-FFF2-40B4-BE49-F238E27FC236}">
                    <a16:creationId xmlns:a16="http://schemas.microsoft.com/office/drawing/2014/main" id="{5C5D1C17-2120-4BBC-924F-ACCCB53E69CF}"/>
                  </a:ext>
                </a:extLst>
              </p:cNvPr>
              <p:cNvGrpSpPr/>
              <p:nvPr/>
            </p:nvGrpSpPr>
            <p:grpSpPr>
              <a:xfrm>
                <a:off x="7318346" y="1405435"/>
                <a:ext cx="1193236" cy="656581"/>
                <a:chOff x="4376033" y="1381139"/>
                <a:chExt cx="1193236" cy="656581"/>
              </a:xfrm>
              <a:solidFill>
                <a:srgbClr val="339933"/>
              </a:solidFill>
            </p:grpSpPr>
            <p:sp>
              <p:nvSpPr>
                <p:cNvPr id="905" name="四角形: 角を丸くする 904">
                  <a:extLst>
                    <a:ext uri="{FF2B5EF4-FFF2-40B4-BE49-F238E27FC236}">
                      <a16:creationId xmlns:a16="http://schemas.microsoft.com/office/drawing/2014/main" id="{F4D4F4B8-8414-40CB-8AF1-273B654A2F94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6" name="四角形: 角を丸くする 905">
                  <a:extLst>
                    <a:ext uri="{FF2B5EF4-FFF2-40B4-BE49-F238E27FC236}">
                      <a16:creationId xmlns:a16="http://schemas.microsoft.com/office/drawing/2014/main" id="{8A07505D-51B0-477C-9E5D-B7EF89EEE1EA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A8E5780E-D132-4861-BEBC-FF42B62DAE22}"/>
                  </a:ext>
                </a:extLst>
              </p:cNvPr>
              <p:cNvSpPr/>
              <p:nvPr/>
            </p:nvSpPr>
            <p:spPr>
              <a:xfrm>
                <a:off x="7349167" y="1281806"/>
                <a:ext cx="1142372" cy="968568"/>
              </a:xfrm>
              <a:custGeom>
                <a:avLst/>
                <a:gdLst>
                  <a:gd name="connsiteX0" fmla="*/ 662867 w 1287792"/>
                  <a:gd name="connsiteY0" fmla="*/ 0 h 841671"/>
                  <a:gd name="connsiteX1" fmla="*/ 793878 w 1287792"/>
                  <a:gd name="connsiteY1" fmla="*/ 40018 h 841671"/>
                  <a:gd name="connsiteX2" fmla="*/ 804763 w 1287792"/>
                  <a:gd name="connsiteY2" fmla="*/ 48999 h 841671"/>
                  <a:gd name="connsiteX3" fmla="*/ 846955 w 1287792"/>
                  <a:gd name="connsiteY3" fmla="*/ 44746 h 841671"/>
                  <a:gd name="connsiteX4" fmla="*/ 1062862 w 1287792"/>
                  <a:gd name="connsiteY4" fmla="*/ 187859 h 841671"/>
                  <a:gd name="connsiteX5" fmla="*/ 1066023 w 1287792"/>
                  <a:gd name="connsiteY5" fmla="*/ 198040 h 841671"/>
                  <a:gd name="connsiteX6" fmla="*/ 1096438 w 1287792"/>
                  <a:gd name="connsiteY6" fmla="*/ 207481 h 841671"/>
                  <a:gd name="connsiteX7" fmla="*/ 1239550 w 1287792"/>
                  <a:gd name="connsiteY7" fmla="*/ 423388 h 841671"/>
                  <a:gd name="connsiteX8" fmla="*/ 1235689 w 1287792"/>
                  <a:gd name="connsiteY8" fmla="*/ 461692 h 841671"/>
                  <a:gd name="connsiteX9" fmla="*/ 1247774 w 1287792"/>
                  <a:gd name="connsiteY9" fmla="*/ 476339 h 841671"/>
                  <a:gd name="connsiteX10" fmla="*/ 1287792 w 1287792"/>
                  <a:gd name="connsiteY10" fmla="*/ 607350 h 841671"/>
                  <a:gd name="connsiteX11" fmla="*/ 1053471 w 1287792"/>
                  <a:gd name="connsiteY11" fmla="*/ 841671 h 841671"/>
                  <a:gd name="connsiteX12" fmla="*/ 819150 w 1287792"/>
                  <a:gd name="connsiteY12" fmla="*/ 607350 h 841671"/>
                  <a:gd name="connsiteX13" fmla="*/ 823012 w 1287792"/>
                  <a:gd name="connsiteY13" fmla="*/ 569046 h 841671"/>
                  <a:gd name="connsiteX14" fmla="*/ 810927 w 1287792"/>
                  <a:gd name="connsiteY14" fmla="*/ 554399 h 841671"/>
                  <a:gd name="connsiteX15" fmla="*/ 787027 w 1287792"/>
                  <a:gd name="connsiteY15" fmla="*/ 504684 h 841671"/>
                  <a:gd name="connsiteX16" fmla="*/ 755746 w 1287792"/>
                  <a:gd name="connsiteY16" fmla="*/ 494974 h 841671"/>
                  <a:gd name="connsiteX17" fmla="*/ 705296 w 1287792"/>
                  <a:gd name="connsiteY17" fmla="*/ 464365 h 841671"/>
                  <a:gd name="connsiteX18" fmla="*/ 662867 w 1287792"/>
                  <a:gd name="connsiteY18" fmla="*/ 468642 h 841671"/>
                  <a:gd name="connsiteX19" fmla="*/ 615643 w 1287792"/>
                  <a:gd name="connsiteY19" fmla="*/ 463881 h 841671"/>
                  <a:gd name="connsiteX20" fmla="*/ 595406 w 1287792"/>
                  <a:gd name="connsiteY20" fmla="*/ 457599 h 841671"/>
                  <a:gd name="connsiteX21" fmla="*/ 576292 w 1287792"/>
                  <a:gd name="connsiteY21" fmla="*/ 473370 h 841671"/>
                  <a:gd name="connsiteX22" fmla="*/ 514961 w 1287792"/>
                  <a:gd name="connsiteY22" fmla="*/ 502853 h 841671"/>
                  <a:gd name="connsiteX23" fmla="*/ 500534 w 1287792"/>
                  <a:gd name="connsiteY23" fmla="*/ 505035 h 841671"/>
                  <a:gd name="connsiteX24" fmla="*/ 500066 w 1287792"/>
                  <a:gd name="connsiteY24" fmla="*/ 507353 h 841671"/>
                  <a:gd name="connsiteX25" fmla="*/ 464972 w 1287792"/>
                  <a:gd name="connsiteY25" fmla="*/ 565195 h 841671"/>
                  <a:gd name="connsiteX26" fmla="*/ 460882 w 1287792"/>
                  <a:gd name="connsiteY26" fmla="*/ 568912 h 841671"/>
                  <a:gd name="connsiteX27" fmla="*/ 468642 w 1287792"/>
                  <a:gd name="connsiteY27" fmla="*/ 607350 h 841671"/>
                  <a:gd name="connsiteX28" fmla="*/ 234321 w 1287792"/>
                  <a:gd name="connsiteY28" fmla="*/ 841671 h 841671"/>
                  <a:gd name="connsiteX29" fmla="*/ 0 w 1287792"/>
                  <a:gd name="connsiteY29" fmla="*/ 607350 h 841671"/>
                  <a:gd name="connsiteX30" fmla="*/ 18414 w 1287792"/>
                  <a:gd name="connsiteY30" fmla="*/ 516142 h 841671"/>
                  <a:gd name="connsiteX31" fmla="*/ 58133 w 1287792"/>
                  <a:gd name="connsiteY31" fmla="*/ 457231 h 841671"/>
                  <a:gd name="connsiteX32" fmla="*/ 49838 w 1287792"/>
                  <a:gd name="connsiteY32" fmla="*/ 416145 h 841671"/>
                  <a:gd name="connsiteX33" fmla="*/ 192950 w 1287792"/>
                  <a:gd name="connsiteY33" fmla="*/ 200238 h 841671"/>
                  <a:gd name="connsiteX34" fmla="*/ 229143 w 1287792"/>
                  <a:gd name="connsiteY34" fmla="*/ 189003 h 841671"/>
                  <a:gd name="connsiteX35" fmla="*/ 229374 w 1287792"/>
                  <a:gd name="connsiteY35" fmla="*/ 187859 h 841671"/>
                  <a:gd name="connsiteX36" fmla="*/ 445281 w 1287792"/>
                  <a:gd name="connsiteY36" fmla="*/ 44746 h 841671"/>
                  <a:gd name="connsiteX37" fmla="*/ 492505 w 1287792"/>
                  <a:gd name="connsiteY37" fmla="*/ 49507 h 841671"/>
                  <a:gd name="connsiteX38" fmla="*/ 512742 w 1287792"/>
                  <a:gd name="connsiteY38" fmla="*/ 55789 h 841671"/>
                  <a:gd name="connsiteX39" fmla="*/ 531856 w 1287792"/>
                  <a:gd name="connsiteY39" fmla="*/ 40018 h 841671"/>
                  <a:gd name="connsiteX40" fmla="*/ 662867 w 1287792"/>
                  <a:gd name="connsiteY40" fmla="*/ 0 h 841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287792" h="841671">
                    <a:moveTo>
                      <a:pt x="662867" y="0"/>
                    </a:moveTo>
                    <a:cubicBezTo>
                      <a:pt x="711396" y="0"/>
                      <a:pt x="756480" y="14753"/>
                      <a:pt x="793878" y="40018"/>
                    </a:cubicBezTo>
                    <a:lnTo>
                      <a:pt x="804763" y="48999"/>
                    </a:lnTo>
                    <a:lnTo>
                      <a:pt x="846955" y="44746"/>
                    </a:lnTo>
                    <a:cubicBezTo>
                      <a:pt x="944014" y="44746"/>
                      <a:pt x="1027290" y="103757"/>
                      <a:pt x="1062862" y="187859"/>
                    </a:cubicBezTo>
                    <a:lnTo>
                      <a:pt x="1066023" y="198040"/>
                    </a:lnTo>
                    <a:lnTo>
                      <a:pt x="1096438" y="207481"/>
                    </a:lnTo>
                    <a:cubicBezTo>
                      <a:pt x="1180539" y="243053"/>
                      <a:pt x="1239550" y="326329"/>
                      <a:pt x="1239550" y="423388"/>
                    </a:cubicBezTo>
                    <a:lnTo>
                      <a:pt x="1235689" y="461692"/>
                    </a:lnTo>
                    <a:lnTo>
                      <a:pt x="1247774" y="476339"/>
                    </a:lnTo>
                    <a:cubicBezTo>
                      <a:pt x="1273039" y="513737"/>
                      <a:pt x="1287792" y="558821"/>
                      <a:pt x="1287792" y="607350"/>
                    </a:cubicBezTo>
                    <a:cubicBezTo>
                      <a:pt x="1287792" y="736762"/>
                      <a:pt x="1182883" y="841671"/>
                      <a:pt x="1053471" y="841671"/>
                    </a:cubicBezTo>
                    <a:cubicBezTo>
                      <a:pt x="924059" y="841671"/>
                      <a:pt x="819150" y="736762"/>
                      <a:pt x="819150" y="607350"/>
                    </a:cubicBezTo>
                    <a:lnTo>
                      <a:pt x="823012" y="569046"/>
                    </a:lnTo>
                    <a:lnTo>
                      <a:pt x="810927" y="554399"/>
                    </a:lnTo>
                    <a:lnTo>
                      <a:pt x="787027" y="504684"/>
                    </a:lnTo>
                    <a:lnTo>
                      <a:pt x="755746" y="494974"/>
                    </a:lnTo>
                    <a:lnTo>
                      <a:pt x="705296" y="464365"/>
                    </a:lnTo>
                    <a:lnTo>
                      <a:pt x="662867" y="468642"/>
                    </a:lnTo>
                    <a:cubicBezTo>
                      <a:pt x="646690" y="468642"/>
                      <a:pt x="630897" y="467003"/>
                      <a:pt x="615643" y="463881"/>
                    </a:cubicBezTo>
                    <a:lnTo>
                      <a:pt x="595406" y="457599"/>
                    </a:lnTo>
                    <a:lnTo>
                      <a:pt x="576292" y="473370"/>
                    </a:lnTo>
                    <a:cubicBezTo>
                      <a:pt x="557593" y="486002"/>
                      <a:pt x="536973" y="496007"/>
                      <a:pt x="514961" y="502853"/>
                    </a:cubicBezTo>
                    <a:lnTo>
                      <a:pt x="500534" y="505035"/>
                    </a:lnTo>
                    <a:lnTo>
                      <a:pt x="500066" y="507353"/>
                    </a:lnTo>
                    <a:cubicBezTo>
                      <a:pt x="491173" y="528379"/>
                      <a:pt x="479298" y="547836"/>
                      <a:pt x="464972" y="565195"/>
                    </a:cubicBezTo>
                    <a:lnTo>
                      <a:pt x="460882" y="568912"/>
                    </a:lnTo>
                    <a:lnTo>
                      <a:pt x="468642" y="607350"/>
                    </a:lnTo>
                    <a:cubicBezTo>
                      <a:pt x="468642" y="736762"/>
                      <a:pt x="363733" y="841671"/>
                      <a:pt x="234321" y="841671"/>
                    </a:cubicBezTo>
                    <a:cubicBezTo>
                      <a:pt x="104909" y="841671"/>
                      <a:pt x="0" y="736762"/>
                      <a:pt x="0" y="607350"/>
                    </a:cubicBezTo>
                    <a:cubicBezTo>
                      <a:pt x="0" y="574997"/>
                      <a:pt x="6557" y="544175"/>
                      <a:pt x="18414" y="516142"/>
                    </a:cubicBezTo>
                    <a:lnTo>
                      <a:pt x="58133" y="457231"/>
                    </a:lnTo>
                    <a:lnTo>
                      <a:pt x="49838" y="416145"/>
                    </a:lnTo>
                    <a:cubicBezTo>
                      <a:pt x="49838" y="319086"/>
                      <a:pt x="108849" y="235810"/>
                      <a:pt x="192950" y="200238"/>
                    </a:cubicBezTo>
                    <a:lnTo>
                      <a:pt x="229143" y="189003"/>
                    </a:lnTo>
                    <a:lnTo>
                      <a:pt x="229374" y="187859"/>
                    </a:lnTo>
                    <a:cubicBezTo>
                      <a:pt x="264946" y="103757"/>
                      <a:pt x="348222" y="44746"/>
                      <a:pt x="445281" y="44746"/>
                    </a:cubicBezTo>
                    <a:cubicBezTo>
                      <a:pt x="461457" y="44746"/>
                      <a:pt x="477251" y="46385"/>
                      <a:pt x="492505" y="49507"/>
                    </a:cubicBezTo>
                    <a:lnTo>
                      <a:pt x="512742" y="55789"/>
                    </a:lnTo>
                    <a:lnTo>
                      <a:pt x="531856" y="40018"/>
                    </a:lnTo>
                    <a:cubicBezTo>
                      <a:pt x="569254" y="14753"/>
                      <a:pt x="614337" y="0"/>
                      <a:pt x="66286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71" name="グループ化 870">
                <a:extLst>
                  <a:ext uri="{FF2B5EF4-FFF2-40B4-BE49-F238E27FC236}">
                    <a16:creationId xmlns:a16="http://schemas.microsoft.com/office/drawing/2014/main" id="{DC75CE03-C17B-44CD-A59F-88B399F126DF}"/>
                  </a:ext>
                </a:extLst>
              </p:cNvPr>
              <p:cNvGrpSpPr/>
              <p:nvPr/>
            </p:nvGrpSpPr>
            <p:grpSpPr>
              <a:xfrm>
                <a:off x="7358279" y="1460085"/>
                <a:ext cx="1121056" cy="1057694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898" name="グループ化 897">
                  <a:extLst>
                    <a:ext uri="{FF2B5EF4-FFF2-40B4-BE49-F238E27FC236}">
                      <a16:creationId xmlns:a16="http://schemas.microsoft.com/office/drawing/2014/main" id="{568C2A5E-6C7E-48C9-B1B4-3B44E47B75D8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03" name="円/楕円 370">
                    <a:extLst>
                      <a:ext uri="{FF2B5EF4-FFF2-40B4-BE49-F238E27FC236}">
                        <a16:creationId xmlns:a16="http://schemas.microsoft.com/office/drawing/2014/main" id="{14420E7B-E239-42C7-936A-2ED1FF8E135C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4" name="円/楕円 371">
                    <a:extLst>
                      <a:ext uri="{FF2B5EF4-FFF2-40B4-BE49-F238E27FC236}">
                        <a16:creationId xmlns:a16="http://schemas.microsoft.com/office/drawing/2014/main" id="{54D76822-5BA7-4389-8E5A-C09B57B366B2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99" name="グループ化 898">
                  <a:extLst>
                    <a:ext uri="{FF2B5EF4-FFF2-40B4-BE49-F238E27FC236}">
                      <a16:creationId xmlns:a16="http://schemas.microsoft.com/office/drawing/2014/main" id="{AB02674E-2514-423E-910B-CDA312C03D0B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01" name="円/楕円 368">
                    <a:extLst>
                      <a:ext uri="{FF2B5EF4-FFF2-40B4-BE49-F238E27FC236}">
                        <a16:creationId xmlns:a16="http://schemas.microsoft.com/office/drawing/2014/main" id="{2EF7B398-7CAE-486E-8D9C-1DA7F261128C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2" name="円/楕円 369">
                    <a:extLst>
                      <a:ext uri="{FF2B5EF4-FFF2-40B4-BE49-F238E27FC236}">
                        <a16:creationId xmlns:a16="http://schemas.microsoft.com/office/drawing/2014/main" id="{453C5784-03FD-45B8-A680-1F49FDFCA2E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00" name="円/楕円 367">
                  <a:extLst>
                    <a:ext uri="{FF2B5EF4-FFF2-40B4-BE49-F238E27FC236}">
                      <a16:creationId xmlns:a16="http://schemas.microsoft.com/office/drawing/2014/main" id="{E50382AE-C5AF-4231-AEF4-8FD09D6B1F30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73" name="正方形/長方形 67">
                <a:extLst>
                  <a:ext uri="{FF2B5EF4-FFF2-40B4-BE49-F238E27FC236}">
                    <a16:creationId xmlns:a16="http://schemas.microsoft.com/office/drawing/2014/main" id="{4C624F91-9C1C-4F26-9037-4B9416CAC304}"/>
                  </a:ext>
                </a:extLst>
              </p:cNvPr>
              <p:cNvSpPr/>
              <p:nvPr/>
            </p:nvSpPr>
            <p:spPr>
              <a:xfrm>
                <a:off x="7885139" y="2177295"/>
                <a:ext cx="67337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7673C383-CF58-487B-A72C-B22B4307D531}"/>
                  </a:ext>
                </a:extLst>
              </p:cNvPr>
              <p:cNvSpPr/>
              <p:nvPr/>
            </p:nvSpPr>
            <p:spPr>
              <a:xfrm rot="3600000">
                <a:off x="7699687" y="2165761"/>
                <a:ext cx="45719" cy="204841"/>
              </a:xfrm>
              <a:custGeom>
                <a:avLst/>
                <a:gdLst>
                  <a:gd name="connsiteX0" fmla="*/ 0 w 50274"/>
                  <a:gd name="connsiteY0" fmla="*/ 127614 h 255228"/>
                  <a:gd name="connsiteX1" fmla="*/ 47889 w 50274"/>
                  <a:gd name="connsiteY1" fmla="*/ 845 h 255228"/>
                  <a:gd name="connsiteX2" fmla="*/ 50274 w 50274"/>
                  <a:gd name="connsiteY2" fmla="*/ 0 h 255228"/>
                  <a:gd name="connsiteX3" fmla="*/ 49160 w 50274"/>
                  <a:gd name="connsiteY3" fmla="*/ 1706 h 255228"/>
                  <a:gd name="connsiteX4" fmla="*/ 26195 w 50274"/>
                  <a:gd name="connsiteY4" fmla="*/ 127615 h 255228"/>
                  <a:gd name="connsiteX5" fmla="*/ 49160 w 50274"/>
                  <a:gd name="connsiteY5" fmla="*/ 253524 h 255228"/>
                  <a:gd name="connsiteX6" fmla="*/ 50273 w 50274"/>
                  <a:gd name="connsiteY6" fmla="*/ 255228 h 255228"/>
                  <a:gd name="connsiteX7" fmla="*/ 47889 w 50274"/>
                  <a:gd name="connsiteY7" fmla="*/ 254383 h 255228"/>
                  <a:gd name="connsiteX8" fmla="*/ 0 w 50274"/>
                  <a:gd name="connsiteY8" fmla="*/ 127614 h 255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274" h="255228">
                    <a:moveTo>
                      <a:pt x="0" y="127614"/>
                    </a:moveTo>
                    <a:cubicBezTo>
                      <a:pt x="0" y="70626"/>
                      <a:pt x="19747" y="21731"/>
                      <a:pt x="47889" y="845"/>
                    </a:cubicBezTo>
                    <a:lnTo>
                      <a:pt x="50274" y="0"/>
                    </a:lnTo>
                    <a:lnTo>
                      <a:pt x="49160" y="1706"/>
                    </a:lnTo>
                    <a:cubicBezTo>
                      <a:pt x="34971" y="33929"/>
                      <a:pt x="26195" y="78444"/>
                      <a:pt x="26195" y="127615"/>
                    </a:cubicBezTo>
                    <a:cubicBezTo>
                      <a:pt x="26195" y="176785"/>
                      <a:pt x="34971" y="221301"/>
                      <a:pt x="49160" y="253524"/>
                    </a:cubicBezTo>
                    <a:lnTo>
                      <a:pt x="50273" y="255228"/>
                    </a:lnTo>
                    <a:lnTo>
                      <a:pt x="47889" y="254383"/>
                    </a:lnTo>
                    <a:cubicBezTo>
                      <a:pt x="19747" y="233498"/>
                      <a:pt x="0" y="184602"/>
                      <a:pt x="0" y="12761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9C1B6CF7-A333-43A3-967A-5021CC97A646}"/>
                  </a:ext>
                </a:extLst>
              </p:cNvPr>
              <p:cNvSpPr/>
              <p:nvPr/>
            </p:nvSpPr>
            <p:spPr>
              <a:xfrm rot="18000000" flipH="1">
                <a:off x="8082767" y="2165761"/>
                <a:ext cx="45719" cy="204841"/>
              </a:xfrm>
              <a:custGeom>
                <a:avLst/>
                <a:gdLst>
                  <a:gd name="connsiteX0" fmla="*/ 0 w 50274"/>
                  <a:gd name="connsiteY0" fmla="*/ 127614 h 255228"/>
                  <a:gd name="connsiteX1" fmla="*/ 47889 w 50274"/>
                  <a:gd name="connsiteY1" fmla="*/ 845 h 255228"/>
                  <a:gd name="connsiteX2" fmla="*/ 50274 w 50274"/>
                  <a:gd name="connsiteY2" fmla="*/ 0 h 255228"/>
                  <a:gd name="connsiteX3" fmla="*/ 49160 w 50274"/>
                  <a:gd name="connsiteY3" fmla="*/ 1706 h 255228"/>
                  <a:gd name="connsiteX4" fmla="*/ 26195 w 50274"/>
                  <a:gd name="connsiteY4" fmla="*/ 127615 h 255228"/>
                  <a:gd name="connsiteX5" fmla="*/ 49160 w 50274"/>
                  <a:gd name="connsiteY5" fmla="*/ 253524 h 255228"/>
                  <a:gd name="connsiteX6" fmla="*/ 50273 w 50274"/>
                  <a:gd name="connsiteY6" fmla="*/ 255228 h 255228"/>
                  <a:gd name="connsiteX7" fmla="*/ 47889 w 50274"/>
                  <a:gd name="connsiteY7" fmla="*/ 254383 h 255228"/>
                  <a:gd name="connsiteX8" fmla="*/ 0 w 50274"/>
                  <a:gd name="connsiteY8" fmla="*/ 127614 h 255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274" h="255228">
                    <a:moveTo>
                      <a:pt x="0" y="127614"/>
                    </a:moveTo>
                    <a:cubicBezTo>
                      <a:pt x="0" y="70626"/>
                      <a:pt x="19747" y="21731"/>
                      <a:pt x="47889" y="845"/>
                    </a:cubicBezTo>
                    <a:lnTo>
                      <a:pt x="50274" y="0"/>
                    </a:lnTo>
                    <a:lnTo>
                      <a:pt x="49160" y="1706"/>
                    </a:lnTo>
                    <a:cubicBezTo>
                      <a:pt x="34971" y="33929"/>
                      <a:pt x="26195" y="78444"/>
                      <a:pt x="26195" y="127615"/>
                    </a:cubicBezTo>
                    <a:cubicBezTo>
                      <a:pt x="26195" y="176785"/>
                      <a:pt x="34971" y="221301"/>
                      <a:pt x="49160" y="253524"/>
                    </a:cubicBezTo>
                    <a:lnTo>
                      <a:pt x="50273" y="255228"/>
                    </a:lnTo>
                    <a:lnTo>
                      <a:pt x="47889" y="254383"/>
                    </a:lnTo>
                    <a:cubicBezTo>
                      <a:pt x="19747" y="233498"/>
                      <a:pt x="0" y="184602"/>
                      <a:pt x="0" y="12761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1" name="月 890">
                <a:extLst>
                  <a:ext uri="{FF2B5EF4-FFF2-40B4-BE49-F238E27FC236}">
                    <a16:creationId xmlns:a16="http://schemas.microsoft.com/office/drawing/2014/main" id="{0A0B4757-6F2A-408A-8F80-C4A2A3847169}"/>
                  </a:ext>
                </a:extLst>
              </p:cNvPr>
              <p:cNvSpPr/>
              <p:nvPr/>
            </p:nvSpPr>
            <p:spPr>
              <a:xfrm rot="5400000">
                <a:off x="7640549" y="1709146"/>
                <a:ext cx="60788" cy="22515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4" name="月 883">
                <a:extLst>
                  <a:ext uri="{FF2B5EF4-FFF2-40B4-BE49-F238E27FC236}">
                    <a16:creationId xmlns:a16="http://schemas.microsoft.com/office/drawing/2014/main" id="{9A59016D-8CDB-48F7-8DEA-5B04D4328830}"/>
                  </a:ext>
                </a:extLst>
              </p:cNvPr>
              <p:cNvSpPr/>
              <p:nvPr/>
            </p:nvSpPr>
            <p:spPr>
              <a:xfrm rot="5400000">
                <a:off x="8139017" y="1709148"/>
                <a:ext cx="60788" cy="22515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8" name="楕円 877">
                <a:extLst>
                  <a:ext uri="{FF2B5EF4-FFF2-40B4-BE49-F238E27FC236}">
                    <a16:creationId xmlns:a16="http://schemas.microsoft.com/office/drawing/2014/main" id="{ABA6FD0C-D9F1-4839-B72E-268DB4D679C6}"/>
                  </a:ext>
                </a:extLst>
              </p:cNvPr>
              <p:cNvSpPr/>
              <p:nvPr/>
            </p:nvSpPr>
            <p:spPr>
              <a:xfrm rot="19800000">
                <a:off x="7488999" y="1585930"/>
                <a:ext cx="259161" cy="12331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9" name="楕円 878">
                <a:extLst>
                  <a:ext uri="{FF2B5EF4-FFF2-40B4-BE49-F238E27FC236}">
                    <a16:creationId xmlns:a16="http://schemas.microsoft.com/office/drawing/2014/main" id="{7C7CD100-1625-4724-8D89-8E0E8F69BF61}"/>
                  </a:ext>
                </a:extLst>
              </p:cNvPr>
              <p:cNvSpPr/>
              <p:nvPr/>
            </p:nvSpPr>
            <p:spPr>
              <a:xfrm rot="1800000" flipH="1">
                <a:off x="8118073" y="1585930"/>
                <a:ext cx="259161" cy="12331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0" name="楕円 879">
                <a:extLst>
                  <a:ext uri="{FF2B5EF4-FFF2-40B4-BE49-F238E27FC236}">
                    <a16:creationId xmlns:a16="http://schemas.microsoft.com/office/drawing/2014/main" id="{E3133CA6-0BE0-4F2A-8DB5-2CBABE3B1D0E}"/>
                  </a:ext>
                </a:extLst>
              </p:cNvPr>
              <p:cNvSpPr/>
              <p:nvPr/>
            </p:nvSpPr>
            <p:spPr>
              <a:xfrm rot="20700000">
                <a:off x="7611626" y="1529229"/>
                <a:ext cx="259161" cy="12331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1" name="楕円 880">
                <a:extLst>
                  <a:ext uri="{FF2B5EF4-FFF2-40B4-BE49-F238E27FC236}">
                    <a16:creationId xmlns:a16="http://schemas.microsoft.com/office/drawing/2014/main" id="{2D593A05-7551-49A5-AD82-0D254C07C80A}"/>
                  </a:ext>
                </a:extLst>
              </p:cNvPr>
              <p:cNvSpPr/>
              <p:nvPr/>
            </p:nvSpPr>
            <p:spPr>
              <a:xfrm rot="900000" flipH="1">
                <a:off x="7969131" y="1529231"/>
                <a:ext cx="259161" cy="12331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2" name="楕円 881">
                <a:extLst>
                  <a:ext uri="{FF2B5EF4-FFF2-40B4-BE49-F238E27FC236}">
                    <a16:creationId xmlns:a16="http://schemas.microsoft.com/office/drawing/2014/main" id="{4CDCF85E-677E-4D10-851C-73FD7DEC1984}"/>
                  </a:ext>
                </a:extLst>
              </p:cNvPr>
              <p:cNvSpPr/>
              <p:nvPr/>
            </p:nvSpPr>
            <p:spPr>
              <a:xfrm flipH="1">
                <a:off x="7622213" y="1387207"/>
                <a:ext cx="593974" cy="17744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1853612C-40AA-45D3-A516-40897A24EB25}"/>
                  </a:ext>
                </a:extLst>
              </p:cNvPr>
              <p:cNvSpPr/>
              <p:nvPr/>
            </p:nvSpPr>
            <p:spPr>
              <a:xfrm>
                <a:off x="7373475" y="1233204"/>
                <a:ext cx="1087106" cy="629203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41141 w 1063644"/>
                  <a:gd name="connsiteY5" fmla="*/ 349755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68057" y="349755"/>
                      <a:pt x="541141" y="349755"/>
                    </a:cubicBezTo>
                    <a:cubicBezTo>
                      <a:pt x="314226" y="349755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25" name="グループ化 1024">
              <a:extLst>
                <a:ext uri="{FF2B5EF4-FFF2-40B4-BE49-F238E27FC236}">
                  <a16:creationId xmlns:a16="http://schemas.microsoft.com/office/drawing/2014/main" id="{4C6B2751-2C70-4279-9366-C9CC7C3FE574}"/>
                </a:ext>
              </a:extLst>
            </p:cNvPr>
            <p:cNvGrpSpPr/>
            <p:nvPr/>
          </p:nvGrpSpPr>
          <p:grpSpPr>
            <a:xfrm>
              <a:off x="6713216" y="5240185"/>
              <a:ext cx="673836" cy="770652"/>
              <a:chOff x="822885" y="2341710"/>
              <a:chExt cx="673836" cy="770652"/>
            </a:xfrm>
          </p:grpSpPr>
          <p:grpSp>
            <p:nvGrpSpPr>
              <p:cNvPr id="1026" name="グループ化 1025">
                <a:extLst>
                  <a:ext uri="{FF2B5EF4-FFF2-40B4-BE49-F238E27FC236}">
                    <a16:creationId xmlns:a16="http://schemas.microsoft.com/office/drawing/2014/main" id="{C5A51D7E-C1E3-435C-805E-68D52CFB5BF6}"/>
                  </a:ext>
                </a:extLst>
              </p:cNvPr>
              <p:cNvGrpSpPr/>
              <p:nvPr/>
            </p:nvGrpSpPr>
            <p:grpSpPr>
              <a:xfrm rot="20591756">
                <a:off x="822885" y="2341710"/>
                <a:ext cx="673836" cy="770652"/>
                <a:chOff x="4763785" y="4875188"/>
                <a:chExt cx="1243168" cy="1421785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1028" name="フリーフォーム: 図形 1027">
                  <a:extLst>
                    <a:ext uri="{FF2B5EF4-FFF2-40B4-BE49-F238E27FC236}">
                      <a16:creationId xmlns:a16="http://schemas.microsoft.com/office/drawing/2014/main" id="{7506EAE7-00A7-40F8-B3C6-CCA5C3950D6D}"/>
                    </a:ext>
                  </a:extLst>
                </p:cNvPr>
                <p:cNvSpPr/>
                <p:nvPr/>
              </p:nvSpPr>
              <p:spPr>
                <a:xfrm rot="1800000">
                  <a:off x="4763785" y="5338238"/>
                  <a:ext cx="1243168" cy="958735"/>
                </a:xfrm>
                <a:custGeom>
                  <a:avLst/>
                  <a:gdLst>
                    <a:gd name="connsiteX0" fmla="*/ 87716 w 1243168"/>
                    <a:gd name="connsiteY0" fmla="*/ 54421 h 958735"/>
                    <a:gd name="connsiteX1" fmla="*/ 299481 w 1243168"/>
                    <a:gd name="connsiteY1" fmla="*/ 0 h 958735"/>
                    <a:gd name="connsiteX2" fmla="*/ 547816 w 1243168"/>
                    <a:gd name="connsiteY2" fmla="*/ 81920 h 958735"/>
                    <a:gd name="connsiteX3" fmla="*/ 570565 w 1243168"/>
                    <a:gd name="connsiteY3" fmla="*/ 107924 h 958735"/>
                    <a:gd name="connsiteX4" fmla="*/ 1184400 w 1243168"/>
                    <a:gd name="connsiteY4" fmla="*/ 684202 h 958735"/>
                    <a:gd name="connsiteX5" fmla="*/ 1197523 w 1243168"/>
                    <a:gd name="connsiteY5" fmla="*/ 921651 h 958735"/>
                    <a:gd name="connsiteX6" fmla="*/ 931383 w 1243168"/>
                    <a:gd name="connsiteY6" fmla="*/ 891901 h 958735"/>
                    <a:gd name="connsiteX7" fmla="*/ 470898 w 1243168"/>
                    <a:gd name="connsiteY7" fmla="*/ 334067 h 958735"/>
                    <a:gd name="connsiteX8" fmla="*/ 416052 w 1243168"/>
                    <a:gd name="connsiteY8" fmla="*/ 357008 h 958735"/>
                    <a:gd name="connsiteX9" fmla="*/ 299481 w 1243168"/>
                    <a:gd name="connsiteY9" fmla="*/ 371610 h 958735"/>
                    <a:gd name="connsiteX10" fmla="*/ 0 w 1243168"/>
                    <a:gd name="connsiteY10" fmla="*/ 185805 h 958735"/>
                    <a:gd name="connsiteX11" fmla="*/ 87716 w 1243168"/>
                    <a:gd name="connsiteY11" fmla="*/ 54421 h 9587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3168" h="958735">
                      <a:moveTo>
                        <a:pt x="87716" y="54421"/>
                      </a:moveTo>
                      <a:cubicBezTo>
                        <a:pt x="141911" y="20797"/>
                        <a:pt x="216782" y="0"/>
                        <a:pt x="299481" y="0"/>
                      </a:cubicBezTo>
                      <a:cubicBezTo>
                        <a:pt x="402855" y="0"/>
                        <a:pt x="493996" y="32495"/>
                        <a:pt x="547816" y="81920"/>
                      </a:cubicBezTo>
                      <a:lnTo>
                        <a:pt x="570565" y="107924"/>
                      </a:lnTo>
                      <a:lnTo>
                        <a:pt x="1184400" y="684202"/>
                      </a:lnTo>
                      <a:cubicBezTo>
                        <a:pt x="1254450" y="757036"/>
                        <a:pt x="1265627" y="860188"/>
                        <a:pt x="1197523" y="921651"/>
                      </a:cubicBezTo>
                      <a:cubicBezTo>
                        <a:pt x="1129417" y="983114"/>
                        <a:pt x="1001432" y="964732"/>
                        <a:pt x="931383" y="891901"/>
                      </a:cubicBezTo>
                      <a:lnTo>
                        <a:pt x="470898" y="334067"/>
                      </a:lnTo>
                      <a:lnTo>
                        <a:pt x="416052" y="357008"/>
                      </a:lnTo>
                      <a:cubicBezTo>
                        <a:pt x="380223" y="366411"/>
                        <a:pt x="340831" y="371610"/>
                        <a:pt x="299481" y="371610"/>
                      </a:cubicBezTo>
                      <a:cubicBezTo>
                        <a:pt x="134082" y="371610"/>
                        <a:pt x="0" y="288422"/>
                        <a:pt x="0" y="185805"/>
                      </a:cubicBezTo>
                      <a:cubicBezTo>
                        <a:pt x="1" y="134496"/>
                        <a:pt x="33521" y="88045"/>
                        <a:pt x="87716" y="5442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9" name="四角形: 角を丸くする 89">
                  <a:extLst>
                    <a:ext uri="{FF2B5EF4-FFF2-40B4-BE49-F238E27FC236}">
                      <a16:creationId xmlns:a16="http://schemas.microsoft.com/office/drawing/2014/main" id="{B41F170D-B8DC-44B3-B5B2-460A2050627D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0" name="四角形: 角を丸くする 148">
                  <a:extLst>
                    <a:ext uri="{FF2B5EF4-FFF2-40B4-BE49-F238E27FC236}">
                      <a16:creationId xmlns:a16="http://schemas.microsoft.com/office/drawing/2014/main" id="{9B32C867-1234-4157-9B90-1746F33A40F1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1" name="四角形: 角を丸くする 149">
                  <a:extLst>
                    <a:ext uri="{FF2B5EF4-FFF2-40B4-BE49-F238E27FC236}">
                      <a16:creationId xmlns:a16="http://schemas.microsoft.com/office/drawing/2014/main" id="{1B181F58-063E-4955-972A-04833843FD63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2" name="四角形: 角を丸くする 150">
                  <a:extLst>
                    <a:ext uri="{FF2B5EF4-FFF2-40B4-BE49-F238E27FC236}">
                      <a16:creationId xmlns:a16="http://schemas.microsoft.com/office/drawing/2014/main" id="{06D48CE2-91D4-4566-88C5-B4C752993B95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3" name="楕円 1032">
                  <a:extLst>
                    <a:ext uri="{FF2B5EF4-FFF2-40B4-BE49-F238E27FC236}">
                      <a16:creationId xmlns:a16="http://schemas.microsoft.com/office/drawing/2014/main" id="{8364F360-33D0-499F-ACEE-B6BCFECC8AC3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4" name="四角形: 角を丸くする 97">
                  <a:extLst>
                    <a:ext uri="{FF2B5EF4-FFF2-40B4-BE49-F238E27FC236}">
                      <a16:creationId xmlns:a16="http://schemas.microsoft.com/office/drawing/2014/main" id="{4B18ECD2-08D2-423B-AA7A-998DE0FAFAAA}"/>
                    </a:ext>
                  </a:extLst>
                </p:cNvPr>
                <p:cNvSpPr/>
                <p:nvPr/>
              </p:nvSpPr>
              <p:spPr>
                <a:xfrm>
                  <a:off x="5265688" y="5000894"/>
                  <a:ext cx="160011" cy="305121"/>
                </a:xfrm>
                <a:custGeom>
                  <a:avLst/>
                  <a:gdLst>
                    <a:gd name="connsiteX0" fmla="*/ 0 w 131525"/>
                    <a:gd name="connsiteY0" fmla="*/ 65763 h 328394"/>
                    <a:gd name="connsiteX1" fmla="*/ 65763 w 131525"/>
                    <a:gd name="connsiteY1" fmla="*/ 0 h 328394"/>
                    <a:gd name="connsiteX2" fmla="*/ 65763 w 131525"/>
                    <a:gd name="connsiteY2" fmla="*/ 0 h 328394"/>
                    <a:gd name="connsiteX3" fmla="*/ 131526 w 131525"/>
                    <a:gd name="connsiteY3" fmla="*/ 65763 h 328394"/>
                    <a:gd name="connsiteX4" fmla="*/ 131525 w 131525"/>
                    <a:gd name="connsiteY4" fmla="*/ 262632 h 328394"/>
                    <a:gd name="connsiteX5" fmla="*/ 65762 w 131525"/>
                    <a:gd name="connsiteY5" fmla="*/ 328395 h 328394"/>
                    <a:gd name="connsiteX6" fmla="*/ 65763 w 131525"/>
                    <a:gd name="connsiteY6" fmla="*/ 328394 h 328394"/>
                    <a:gd name="connsiteX7" fmla="*/ 0 w 131525"/>
                    <a:gd name="connsiteY7" fmla="*/ 262631 h 328394"/>
                    <a:gd name="connsiteX8" fmla="*/ 0 w 131525"/>
                    <a:gd name="connsiteY8" fmla="*/ 65763 h 32839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65762 w 157203"/>
                    <a:gd name="connsiteY7" fmla="*/ 328395 h 419834"/>
                    <a:gd name="connsiteX8" fmla="*/ 157203 w 157203"/>
                    <a:gd name="connsiteY8" fmla="*/ 419834 h 41983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157203 w 157203"/>
                    <a:gd name="connsiteY7" fmla="*/ 419834 h 419834"/>
                    <a:gd name="connsiteX0" fmla="*/ 65763 w 131526"/>
                    <a:gd name="connsiteY0" fmla="*/ 328394 h 328394"/>
                    <a:gd name="connsiteX1" fmla="*/ 0 w 131526"/>
                    <a:gd name="connsiteY1" fmla="*/ 262631 h 328394"/>
                    <a:gd name="connsiteX2" fmla="*/ 0 w 131526"/>
                    <a:gd name="connsiteY2" fmla="*/ 65763 h 328394"/>
                    <a:gd name="connsiteX3" fmla="*/ 65763 w 131526"/>
                    <a:gd name="connsiteY3" fmla="*/ 0 h 328394"/>
                    <a:gd name="connsiteX4" fmla="*/ 65763 w 131526"/>
                    <a:gd name="connsiteY4" fmla="*/ 0 h 328394"/>
                    <a:gd name="connsiteX5" fmla="*/ 131526 w 131526"/>
                    <a:gd name="connsiteY5" fmla="*/ 65763 h 328394"/>
                    <a:gd name="connsiteX6" fmla="*/ 131525 w 131526"/>
                    <a:gd name="connsiteY6" fmla="*/ 262632 h 328394"/>
                    <a:gd name="connsiteX0" fmla="*/ 0 w 131526"/>
                    <a:gd name="connsiteY0" fmla="*/ 262631 h 262632"/>
                    <a:gd name="connsiteX1" fmla="*/ 0 w 131526"/>
                    <a:gd name="connsiteY1" fmla="*/ 65763 h 262632"/>
                    <a:gd name="connsiteX2" fmla="*/ 65763 w 131526"/>
                    <a:gd name="connsiteY2" fmla="*/ 0 h 262632"/>
                    <a:gd name="connsiteX3" fmla="*/ 65763 w 131526"/>
                    <a:gd name="connsiteY3" fmla="*/ 0 h 262632"/>
                    <a:gd name="connsiteX4" fmla="*/ 131526 w 131526"/>
                    <a:gd name="connsiteY4" fmla="*/ 65763 h 262632"/>
                    <a:gd name="connsiteX5" fmla="*/ 131525 w 131526"/>
                    <a:gd name="connsiteY5" fmla="*/ 262632 h 262632"/>
                    <a:gd name="connsiteX0" fmla="*/ 0 w 137070"/>
                    <a:gd name="connsiteY0" fmla="*/ 262631 h 329307"/>
                    <a:gd name="connsiteX1" fmla="*/ 0 w 137070"/>
                    <a:gd name="connsiteY1" fmla="*/ 65763 h 329307"/>
                    <a:gd name="connsiteX2" fmla="*/ 65763 w 137070"/>
                    <a:gd name="connsiteY2" fmla="*/ 0 h 329307"/>
                    <a:gd name="connsiteX3" fmla="*/ 65763 w 137070"/>
                    <a:gd name="connsiteY3" fmla="*/ 0 h 329307"/>
                    <a:gd name="connsiteX4" fmla="*/ 131526 w 137070"/>
                    <a:gd name="connsiteY4" fmla="*/ 65763 h 329307"/>
                    <a:gd name="connsiteX5" fmla="*/ 136287 w 137070"/>
                    <a:gd name="connsiteY5" fmla="*/ 329307 h 329307"/>
                    <a:gd name="connsiteX0" fmla="*/ 0 w 136287"/>
                    <a:gd name="connsiteY0" fmla="*/ 262631 h 329307"/>
                    <a:gd name="connsiteX1" fmla="*/ 0 w 136287"/>
                    <a:gd name="connsiteY1" fmla="*/ 65763 h 329307"/>
                    <a:gd name="connsiteX2" fmla="*/ 65763 w 136287"/>
                    <a:gd name="connsiteY2" fmla="*/ 0 h 329307"/>
                    <a:gd name="connsiteX3" fmla="*/ 65763 w 136287"/>
                    <a:gd name="connsiteY3" fmla="*/ 0 h 329307"/>
                    <a:gd name="connsiteX4" fmla="*/ 131526 w 136287"/>
                    <a:gd name="connsiteY4" fmla="*/ 65763 h 329307"/>
                    <a:gd name="connsiteX5" fmla="*/ 136287 w 136287"/>
                    <a:gd name="connsiteY5" fmla="*/ 329307 h 329307"/>
                    <a:gd name="connsiteX0" fmla="*/ 0 w 137835"/>
                    <a:gd name="connsiteY0" fmla="*/ 262631 h 324545"/>
                    <a:gd name="connsiteX1" fmla="*/ 0 w 137835"/>
                    <a:gd name="connsiteY1" fmla="*/ 65763 h 324545"/>
                    <a:gd name="connsiteX2" fmla="*/ 65763 w 137835"/>
                    <a:gd name="connsiteY2" fmla="*/ 0 h 324545"/>
                    <a:gd name="connsiteX3" fmla="*/ 65763 w 137835"/>
                    <a:gd name="connsiteY3" fmla="*/ 0 h 324545"/>
                    <a:gd name="connsiteX4" fmla="*/ 131526 w 137835"/>
                    <a:gd name="connsiteY4" fmla="*/ 65763 h 324545"/>
                    <a:gd name="connsiteX5" fmla="*/ 136287 w 137835"/>
                    <a:gd name="connsiteY5" fmla="*/ 324545 h 324545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31689"/>
                    <a:gd name="connsiteX1" fmla="*/ 0 w 160100"/>
                    <a:gd name="connsiteY1" fmla="*/ 65763 h 331689"/>
                    <a:gd name="connsiteX2" fmla="*/ 65763 w 160100"/>
                    <a:gd name="connsiteY2" fmla="*/ 0 h 331689"/>
                    <a:gd name="connsiteX3" fmla="*/ 65763 w 160100"/>
                    <a:gd name="connsiteY3" fmla="*/ 0 h 331689"/>
                    <a:gd name="connsiteX4" fmla="*/ 131526 w 160100"/>
                    <a:gd name="connsiteY4" fmla="*/ 65763 h 331689"/>
                    <a:gd name="connsiteX5" fmla="*/ 160100 w 160100"/>
                    <a:gd name="connsiteY5" fmla="*/ 331689 h 331689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48899 w 157718"/>
                    <a:gd name="connsiteY5" fmla="*/ 269456 h 336452"/>
                    <a:gd name="connsiteX6" fmla="*/ 157718 w 157718"/>
                    <a:gd name="connsiteY6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62556"/>
                    <a:gd name="connsiteY0" fmla="*/ 233748 h 336452"/>
                    <a:gd name="connsiteX1" fmla="*/ 4838 w 162556"/>
                    <a:gd name="connsiteY1" fmla="*/ 65763 h 336452"/>
                    <a:gd name="connsiteX2" fmla="*/ 70601 w 162556"/>
                    <a:gd name="connsiteY2" fmla="*/ 0 h 336452"/>
                    <a:gd name="connsiteX3" fmla="*/ 70601 w 162556"/>
                    <a:gd name="connsiteY3" fmla="*/ 0 h 336452"/>
                    <a:gd name="connsiteX4" fmla="*/ 136364 w 162556"/>
                    <a:gd name="connsiteY4" fmla="*/ 65763 h 336452"/>
                    <a:gd name="connsiteX5" fmla="*/ 162556 w 162556"/>
                    <a:gd name="connsiteY5" fmla="*/ 336452 h 336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2556" h="336452">
                      <a:moveTo>
                        <a:pt x="0" y="233748"/>
                      </a:moveTo>
                      <a:lnTo>
                        <a:pt x="4838" y="65763"/>
                      </a:lnTo>
                      <a:cubicBezTo>
                        <a:pt x="4838" y="29443"/>
                        <a:pt x="34281" y="0"/>
                        <a:pt x="70601" y="0"/>
                      </a:cubicBezTo>
                      <a:lnTo>
                        <a:pt x="70601" y="0"/>
                      </a:lnTo>
                      <a:cubicBezTo>
                        <a:pt x="106921" y="0"/>
                        <a:pt x="121038" y="9688"/>
                        <a:pt x="136364" y="65763"/>
                      </a:cubicBezTo>
                      <a:lnTo>
                        <a:pt x="162556" y="336452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27" name="フリーフォーム: 図形 1026">
                <a:extLst>
                  <a:ext uri="{FF2B5EF4-FFF2-40B4-BE49-F238E27FC236}">
                    <a16:creationId xmlns:a16="http://schemas.microsoft.com/office/drawing/2014/main" id="{83624BCF-C46B-49B3-A74D-74723AE00E03}"/>
                  </a:ext>
                </a:extLst>
              </p:cNvPr>
              <p:cNvSpPr/>
              <p:nvPr/>
            </p:nvSpPr>
            <p:spPr>
              <a:xfrm rot="5615733">
                <a:off x="1027333" y="2571898"/>
                <a:ext cx="45719" cy="155688"/>
              </a:xfrm>
              <a:custGeom>
                <a:avLst/>
                <a:gdLst>
                  <a:gd name="connsiteX0" fmla="*/ 0 w 50274"/>
                  <a:gd name="connsiteY0" fmla="*/ 127614 h 255228"/>
                  <a:gd name="connsiteX1" fmla="*/ 47889 w 50274"/>
                  <a:gd name="connsiteY1" fmla="*/ 845 h 255228"/>
                  <a:gd name="connsiteX2" fmla="*/ 50274 w 50274"/>
                  <a:gd name="connsiteY2" fmla="*/ 0 h 255228"/>
                  <a:gd name="connsiteX3" fmla="*/ 49160 w 50274"/>
                  <a:gd name="connsiteY3" fmla="*/ 1706 h 255228"/>
                  <a:gd name="connsiteX4" fmla="*/ 26195 w 50274"/>
                  <a:gd name="connsiteY4" fmla="*/ 127615 h 255228"/>
                  <a:gd name="connsiteX5" fmla="*/ 49160 w 50274"/>
                  <a:gd name="connsiteY5" fmla="*/ 253524 h 255228"/>
                  <a:gd name="connsiteX6" fmla="*/ 50273 w 50274"/>
                  <a:gd name="connsiteY6" fmla="*/ 255228 h 255228"/>
                  <a:gd name="connsiteX7" fmla="*/ 47889 w 50274"/>
                  <a:gd name="connsiteY7" fmla="*/ 254383 h 255228"/>
                  <a:gd name="connsiteX8" fmla="*/ 0 w 50274"/>
                  <a:gd name="connsiteY8" fmla="*/ 127614 h 255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274" h="255228">
                    <a:moveTo>
                      <a:pt x="0" y="127614"/>
                    </a:moveTo>
                    <a:cubicBezTo>
                      <a:pt x="0" y="70626"/>
                      <a:pt x="19747" y="21731"/>
                      <a:pt x="47889" y="845"/>
                    </a:cubicBezTo>
                    <a:lnTo>
                      <a:pt x="50274" y="0"/>
                    </a:lnTo>
                    <a:lnTo>
                      <a:pt x="49160" y="1706"/>
                    </a:lnTo>
                    <a:cubicBezTo>
                      <a:pt x="34971" y="33929"/>
                      <a:pt x="26195" y="78444"/>
                      <a:pt x="26195" y="127615"/>
                    </a:cubicBezTo>
                    <a:cubicBezTo>
                      <a:pt x="26195" y="176785"/>
                      <a:pt x="34971" y="221301"/>
                      <a:pt x="49160" y="253524"/>
                    </a:cubicBezTo>
                    <a:lnTo>
                      <a:pt x="50273" y="255228"/>
                    </a:lnTo>
                    <a:lnTo>
                      <a:pt x="47889" y="254383"/>
                    </a:lnTo>
                    <a:cubicBezTo>
                      <a:pt x="19747" y="233498"/>
                      <a:pt x="0" y="184602"/>
                      <a:pt x="0" y="12761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35" name="フリーフォーム: 図形 1034">
              <a:extLst>
                <a:ext uri="{FF2B5EF4-FFF2-40B4-BE49-F238E27FC236}">
                  <a16:creationId xmlns:a16="http://schemas.microsoft.com/office/drawing/2014/main" id="{5E0FA594-E04C-44F9-BFB6-EF1F0F757250}"/>
                </a:ext>
              </a:extLst>
            </p:cNvPr>
            <p:cNvSpPr/>
            <p:nvPr/>
          </p:nvSpPr>
          <p:spPr>
            <a:xfrm>
              <a:off x="7012544" y="5590107"/>
              <a:ext cx="518738" cy="629445"/>
            </a:xfrm>
            <a:custGeom>
              <a:avLst/>
              <a:gdLst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79869 w 679869"/>
                <a:gd name="connsiteY3" fmla="*/ 136853 h 607220"/>
                <a:gd name="connsiteX4" fmla="*/ 436281 w 679869"/>
                <a:gd name="connsiteY4" fmla="*/ 558760 h 607220"/>
                <a:gd name="connsiteX5" fmla="*/ 433197 w 679869"/>
                <a:gd name="connsiteY5" fmla="*/ 562256 h 607220"/>
                <a:gd name="connsiteX6" fmla="*/ 431328 w 679869"/>
                <a:gd name="connsiteY6" fmla="*/ 566087 h 607220"/>
                <a:gd name="connsiteX7" fmla="*/ 424527 w 679869"/>
                <a:gd name="connsiteY7" fmla="*/ 572085 h 607220"/>
                <a:gd name="connsiteX8" fmla="*/ 410440 w 679869"/>
                <a:gd name="connsiteY8" fmla="*/ 588057 h 607220"/>
                <a:gd name="connsiteX9" fmla="*/ 401443 w 679869"/>
                <a:gd name="connsiteY9" fmla="*/ 592447 h 607220"/>
                <a:gd name="connsiteX10" fmla="*/ 401021 w 679869"/>
                <a:gd name="connsiteY10" fmla="*/ 592819 h 607220"/>
                <a:gd name="connsiteX11" fmla="*/ 399925 w 679869"/>
                <a:gd name="connsiteY11" fmla="*/ 593188 h 607220"/>
                <a:gd name="connsiteX12" fmla="*/ 376546 w 679869"/>
                <a:gd name="connsiteY12" fmla="*/ 604597 h 607220"/>
                <a:gd name="connsiteX13" fmla="*/ 363238 w 679869"/>
                <a:gd name="connsiteY13" fmla="*/ 605524 h 607220"/>
                <a:gd name="connsiteX14" fmla="*/ 362716 w 679869"/>
                <a:gd name="connsiteY14" fmla="*/ 605700 h 607220"/>
                <a:gd name="connsiteX15" fmla="*/ 361721 w 679869"/>
                <a:gd name="connsiteY15" fmla="*/ 605630 h 607220"/>
                <a:gd name="connsiteX16" fmla="*/ 338923 w 679869"/>
                <a:gd name="connsiteY16" fmla="*/ 607220 h 607220"/>
                <a:gd name="connsiteX17" fmla="*/ 326995 w 679869"/>
                <a:gd name="connsiteY17" fmla="*/ 603209 h 607220"/>
                <a:gd name="connsiteX18" fmla="*/ 323797 w 679869"/>
                <a:gd name="connsiteY18" fmla="*/ 602986 h 607220"/>
                <a:gd name="connsiteX19" fmla="*/ 318177 w 679869"/>
                <a:gd name="connsiteY19" fmla="*/ 600244 h 607220"/>
                <a:gd name="connsiteX20" fmla="*/ 301895 w 679869"/>
                <a:gd name="connsiteY20" fmla="*/ 594768 h 607220"/>
                <a:gd name="connsiteX21" fmla="*/ 295626 w 679869"/>
                <a:gd name="connsiteY21" fmla="*/ 589239 h 607220"/>
                <a:gd name="connsiteX22" fmla="*/ 288735 w 679869"/>
                <a:gd name="connsiteY22" fmla="*/ 585876 h 607220"/>
                <a:gd name="connsiteX23" fmla="*/ 277943 w 679869"/>
                <a:gd name="connsiteY23" fmla="*/ 573642 h 607220"/>
                <a:gd name="connsiteX24" fmla="*/ 272597 w 679869"/>
                <a:gd name="connsiteY24" fmla="*/ 568927 h 607220"/>
                <a:gd name="connsiteX25" fmla="*/ 271128 w 679869"/>
                <a:gd name="connsiteY25" fmla="*/ 565915 h 607220"/>
                <a:gd name="connsiteX26" fmla="*/ 262002 w 679869"/>
                <a:gd name="connsiteY26" fmla="*/ 555569 h 607220"/>
                <a:gd name="connsiteX27" fmla="*/ 0 w 679869"/>
                <a:gd name="connsiteY27" fmla="*/ 101769 h 607220"/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08162 w 679869"/>
                <a:gd name="connsiteY3" fmla="*/ 93635 h 607220"/>
                <a:gd name="connsiteX4" fmla="*/ 679869 w 679869"/>
                <a:gd name="connsiteY4" fmla="*/ 136853 h 607220"/>
                <a:gd name="connsiteX5" fmla="*/ 436281 w 679869"/>
                <a:gd name="connsiteY5" fmla="*/ 558760 h 607220"/>
                <a:gd name="connsiteX6" fmla="*/ 433197 w 679869"/>
                <a:gd name="connsiteY6" fmla="*/ 562256 h 607220"/>
                <a:gd name="connsiteX7" fmla="*/ 431328 w 679869"/>
                <a:gd name="connsiteY7" fmla="*/ 566087 h 607220"/>
                <a:gd name="connsiteX8" fmla="*/ 424527 w 679869"/>
                <a:gd name="connsiteY8" fmla="*/ 572085 h 607220"/>
                <a:gd name="connsiteX9" fmla="*/ 410440 w 679869"/>
                <a:gd name="connsiteY9" fmla="*/ 588057 h 607220"/>
                <a:gd name="connsiteX10" fmla="*/ 401443 w 679869"/>
                <a:gd name="connsiteY10" fmla="*/ 592447 h 607220"/>
                <a:gd name="connsiteX11" fmla="*/ 401021 w 679869"/>
                <a:gd name="connsiteY11" fmla="*/ 592819 h 607220"/>
                <a:gd name="connsiteX12" fmla="*/ 399925 w 679869"/>
                <a:gd name="connsiteY12" fmla="*/ 593188 h 607220"/>
                <a:gd name="connsiteX13" fmla="*/ 376546 w 679869"/>
                <a:gd name="connsiteY13" fmla="*/ 604597 h 607220"/>
                <a:gd name="connsiteX14" fmla="*/ 363238 w 679869"/>
                <a:gd name="connsiteY14" fmla="*/ 605524 h 607220"/>
                <a:gd name="connsiteX15" fmla="*/ 362716 w 679869"/>
                <a:gd name="connsiteY15" fmla="*/ 605700 h 607220"/>
                <a:gd name="connsiteX16" fmla="*/ 361721 w 679869"/>
                <a:gd name="connsiteY16" fmla="*/ 605630 h 607220"/>
                <a:gd name="connsiteX17" fmla="*/ 338923 w 679869"/>
                <a:gd name="connsiteY17" fmla="*/ 607220 h 607220"/>
                <a:gd name="connsiteX18" fmla="*/ 326995 w 679869"/>
                <a:gd name="connsiteY18" fmla="*/ 603209 h 607220"/>
                <a:gd name="connsiteX19" fmla="*/ 323797 w 679869"/>
                <a:gd name="connsiteY19" fmla="*/ 602986 h 607220"/>
                <a:gd name="connsiteX20" fmla="*/ 318177 w 679869"/>
                <a:gd name="connsiteY20" fmla="*/ 600244 h 607220"/>
                <a:gd name="connsiteX21" fmla="*/ 301895 w 679869"/>
                <a:gd name="connsiteY21" fmla="*/ 594768 h 607220"/>
                <a:gd name="connsiteX22" fmla="*/ 295626 w 679869"/>
                <a:gd name="connsiteY22" fmla="*/ 589239 h 607220"/>
                <a:gd name="connsiteX23" fmla="*/ 288735 w 679869"/>
                <a:gd name="connsiteY23" fmla="*/ 585876 h 607220"/>
                <a:gd name="connsiteX24" fmla="*/ 277943 w 679869"/>
                <a:gd name="connsiteY24" fmla="*/ 573642 h 607220"/>
                <a:gd name="connsiteX25" fmla="*/ 272597 w 679869"/>
                <a:gd name="connsiteY25" fmla="*/ 568927 h 607220"/>
                <a:gd name="connsiteX26" fmla="*/ 271128 w 679869"/>
                <a:gd name="connsiteY26" fmla="*/ 565915 h 607220"/>
                <a:gd name="connsiteX27" fmla="*/ 262002 w 679869"/>
                <a:gd name="connsiteY27" fmla="*/ 555569 h 607220"/>
                <a:gd name="connsiteX28" fmla="*/ 0 w 679869"/>
                <a:gd name="connsiteY28" fmla="*/ 101769 h 607220"/>
                <a:gd name="connsiteX29" fmla="*/ 176269 w 679869"/>
                <a:gd name="connsiteY29" fmla="*/ 0 h 607220"/>
                <a:gd name="connsiteX0" fmla="*/ 608162 w 699602"/>
                <a:gd name="connsiteY0" fmla="*/ 93635 h 607220"/>
                <a:gd name="connsiteX1" fmla="*/ 679869 w 699602"/>
                <a:gd name="connsiteY1" fmla="*/ 136853 h 607220"/>
                <a:gd name="connsiteX2" fmla="*/ 436281 w 699602"/>
                <a:gd name="connsiteY2" fmla="*/ 558760 h 607220"/>
                <a:gd name="connsiteX3" fmla="*/ 433197 w 699602"/>
                <a:gd name="connsiteY3" fmla="*/ 562256 h 607220"/>
                <a:gd name="connsiteX4" fmla="*/ 431328 w 699602"/>
                <a:gd name="connsiteY4" fmla="*/ 566087 h 607220"/>
                <a:gd name="connsiteX5" fmla="*/ 424527 w 699602"/>
                <a:gd name="connsiteY5" fmla="*/ 572085 h 607220"/>
                <a:gd name="connsiteX6" fmla="*/ 410440 w 699602"/>
                <a:gd name="connsiteY6" fmla="*/ 588057 h 607220"/>
                <a:gd name="connsiteX7" fmla="*/ 401443 w 699602"/>
                <a:gd name="connsiteY7" fmla="*/ 592447 h 607220"/>
                <a:gd name="connsiteX8" fmla="*/ 401021 w 699602"/>
                <a:gd name="connsiteY8" fmla="*/ 592819 h 607220"/>
                <a:gd name="connsiteX9" fmla="*/ 399925 w 699602"/>
                <a:gd name="connsiteY9" fmla="*/ 593188 h 607220"/>
                <a:gd name="connsiteX10" fmla="*/ 376546 w 699602"/>
                <a:gd name="connsiteY10" fmla="*/ 604597 h 607220"/>
                <a:gd name="connsiteX11" fmla="*/ 363238 w 699602"/>
                <a:gd name="connsiteY11" fmla="*/ 605524 h 607220"/>
                <a:gd name="connsiteX12" fmla="*/ 362716 w 699602"/>
                <a:gd name="connsiteY12" fmla="*/ 605700 h 607220"/>
                <a:gd name="connsiteX13" fmla="*/ 361721 w 699602"/>
                <a:gd name="connsiteY13" fmla="*/ 605630 h 607220"/>
                <a:gd name="connsiteX14" fmla="*/ 338923 w 699602"/>
                <a:gd name="connsiteY14" fmla="*/ 607220 h 607220"/>
                <a:gd name="connsiteX15" fmla="*/ 326995 w 699602"/>
                <a:gd name="connsiteY15" fmla="*/ 603209 h 607220"/>
                <a:gd name="connsiteX16" fmla="*/ 323797 w 699602"/>
                <a:gd name="connsiteY16" fmla="*/ 602986 h 607220"/>
                <a:gd name="connsiteX17" fmla="*/ 318177 w 699602"/>
                <a:gd name="connsiteY17" fmla="*/ 600244 h 607220"/>
                <a:gd name="connsiteX18" fmla="*/ 301895 w 699602"/>
                <a:gd name="connsiteY18" fmla="*/ 594768 h 607220"/>
                <a:gd name="connsiteX19" fmla="*/ 295626 w 699602"/>
                <a:gd name="connsiteY19" fmla="*/ 589239 h 607220"/>
                <a:gd name="connsiteX20" fmla="*/ 288735 w 699602"/>
                <a:gd name="connsiteY20" fmla="*/ 585876 h 607220"/>
                <a:gd name="connsiteX21" fmla="*/ 277943 w 699602"/>
                <a:gd name="connsiteY21" fmla="*/ 573642 h 607220"/>
                <a:gd name="connsiteX22" fmla="*/ 272597 w 699602"/>
                <a:gd name="connsiteY22" fmla="*/ 568927 h 607220"/>
                <a:gd name="connsiteX23" fmla="*/ 271128 w 699602"/>
                <a:gd name="connsiteY23" fmla="*/ 565915 h 607220"/>
                <a:gd name="connsiteX24" fmla="*/ 262002 w 699602"/>
                <a:gd name="connsiteY24" fmla="*/ 555569 h 607220"/>
                <a:gd name="connsiteX25" fmla="*/ 0 w 699602"/>
                <a:gd name="connsiteY25" fmla="*/ 101769 h 607220"/>
                <a:gd name="connsiteX26" fmla="*/ 176269 w 699602"/>
                <a:gd name="connsiteY26" fmla="*/ 0 h 607220"/>
                <a:gd name="connsiteX27" fmla="*/ 353978 w 699602"/>
                <a:gd name="connsiteY27" fmla="*/ 307801 h 607220"/>
                <a:gd name="connsiteX28" fmla="*/ 509474 w 699602"/>
                <a:gd name="connsiteY28" fmla="*/ 38475 h 607220"/>
                <a:gd name="connsiteX29" fmla="*/ 699602 w 699602"/>
                <a:gd name="connsiteY29" fmla="*/ 185075 h 607220"/>
                <a:gd name="connsiteX0" fmla="*/ 608162 w 679869"/>
                <a:gd name="connsiteY0" fmla="*/ 93635 h 607220"/>
                <a:gd name="connsiteX1" fmla="*/ 679869 w 679869"/>
                <a:gd name="connsiteY1" fmla="*/ 136853 h 607220"/>
                <a:gd name="connsiteX2" fmla="*/ 436281 w 679869"/>
                <a:gd name="connsiteY2" fmla="*/ 558760 h 607220"/>
                <a:gd name="connsiteX3" fmla="*/ 433197 w 679869"/>
                <a:gd name="connsiteY3" fmla="*/ 562256 h 607220"/>
                <a:gd name="connsiteX4" fmla="*/ 431328 w 679869"/>
                <a:gd name="connsiteY4" fmla="*/ 566087 h 607220"/>
                <a:gd name="connsiteX5" fmla="*/ 424527 w 679869"/>
                <a:gd name="connsiteY5" fmla="*/ 572085 h 607220"/>
                <a:gd name="connsiteX6" fmla="*/ 410440 w 679869"/>
                <a:gd name="connsiteY6" fmla="*/ 588057 h 607220"/>
                <a:gd name="connsiteX7" fmla="*/ 401443 w 679869"/>
                <a:gd name="connsiteY7" fmla="*/ 592447 h 607220"/>
                <a:gd name="connsiteX8" fmla="*/ 401021 w 679869"/>
                <a:gd name="connsiteY8" fmla="*/ 592819 h 607220"/>
                <a:gd name="connsiteX9" fmla="*/ 399925 w 679869"/>
                <a:gd name="connsiteY9" fmla="*/ 593188 h 607220"/>
                <a:gd name="connsiteX10" fmla="*/ 376546 w 679869"/>
                <a:gd name="connsiteY10" fmla="*/ 604597 h 607220"/>
                <a:gd name="connsiteX11" fmla="*/ 363238 w 679869"/>
                <a:gd name="connsiteY11" fmla="*/ 605524 h 607220"/>
                <a:gd name="connsiteX12" fmla="*/ 362716 w 679869"/>
                <a:gd name="connsiteY12" fmla="*/ 605700 h 607220"/>
                <a:gd name="connsiteX13" fmla="*/ 361721 w 679869"/>
                <a:gd name="connsiteY13" fmla="*/ 605630 h 607220"/>
                <a:gd name="connsiteX14" fmla="*/ 338923 w 679869"/>
                <a:gd name="connsiteY14" fmla="*/ 607220 h 607220"/>
                <a:gd name="connsiteX15" fmla="*/ 326995 w 679869"/>
                <a:gd name="connsiteY15" fmla="*/ 603209 h 607220"/>
                <a:gd name="connsiteX16" fmla="*/ 323797 w 679869"/>
                <a:gd name="connsiteY16" fmla="*/ 602986 h 607220"/>
                <a:gd name="connsiteX17" fmla="*/ 318177 w 679869"/>
                <a:gd name="connsiteY17" fmla="*/ 600244 h 607220"/>
                <a:gd name="connsiteX18" fmla="*/ 301895 w 679869"/>
                <a:gd name="connsiteY18" fmla="*/ 594768 h 607220"/>
                <a:gd name="connsiteX19" fmla="*/ 295626 w 679869"/>
                <a:gd name="connsiteY19" fmla="*/ 589239 h 607220"/>
                <a:gd name="connsiteX20" fmla="*/ 288735 w 679869"/>
                <a:gd name="connsiteY20" fmla="*/ 585876 h 607220"/>
                <a:gd name="connsiteX21" fmla="*/ 277943 w 679869"/>
                <a:gd name="connsiteY21" fmla="*/ 573642 h 607220"/>
                <a:gd name="connsiteX22" fmla="*/ 272597 w 679869"/>
                <a:gd name="connsiteY22" fmla="*/ 568927 h 607220"/>
                <a:gd name="connsiteX23" fmla="*/ 271128 w 679869"/>
                <a:gd name="connsiteY23" fmla="*/ 565915 h 607220"/>
                <a:gd name="connsiteX24" fmla="*/ 262002 w 679869"/>
                <a:gd name="connsiteY24" fmla="*/ 555569 h 607220"/>
                <a:gd name="connsiteX25" fmla="*/ 0 w 679869"/>
                <a:gd name="connsiteY25" fmla="*/ 101769 h 607220"/>
                <a:gd name="connsiteX26" fmla="*/ 176269 w 679869"/>
                <a:gd name="connsiteY26" fmla="*/ 0 h 607220"/>
                <a:gd name="connsiteX27" fmla="*/ 353978 w 679869"/>
                <a:gd name="connsiteY27" fmla="*/ 307801 h 607220"/>
                <a:gd name="connsiteX28" fmla="*/ 509474 w 679869"/>
                <a:gd name="connsiteY28" fmla="*/ 38475 h 607220"/>
                <a:gd name="connsiteX0" fmla="*/ 679869 w 679869"/>
                <a:gd name="connsiteY0" fmla="*/ 136853 h 607220"/>
                <a:gd name="connsiteX1" fmla="*/ 436281 w 679869"/>
                <a:gd name="connsiteY1" fmla="*/ 558760 h 607220"/>
                <a:gd name="connsiteX2" fmla="*/ 433197 w 679869"/>
                <a:gd name="connsiteY2" fmla="*/ 562256 h 607220"/>
                <a:gd name="connsiteX3" fmla="*/ 431328 w 679869"/>
                <a:gd name="connsiteY3" fmla="*/ 566087 h 607220"/>
                <a:gd name="connsiteX4" fmla="*/ 424527 w 679869"/>
                <a:gd name="connsiteY4" fmla="*/ 572085 h 607220"/>
                <a:gd name="connsiteX5" fmla="*/ 410440 w 679869"/>
                <a:gd name="connsiteY5" fmla="*/ 588057 h 607220"/>
                <a:gd name="connsiteX6" fmla="*/ 401443 w 679869"/>
                <a:gd name="connsiteY6" fmla="*/ 592447 h 607220"/>
                <a:gd name="connsiteX7" fmla="*/ 401021 w 679869"/>
                <a:gd name="connsiteY7" fmla="*/ 592819 h 607220"/>
                <a:gd name="connsiteX8" fmla="*/ 399925 w 679869"/>
                <a:gd name="connsiteY8" fmla="*/ 593188 h 607220"/>
                <a:gd name="connsiteX9" fmla="*/ 376546 w 679869"/>
                <a:gd name="connsiteY9" fmla="*/ 604597 h 607220"/>
                <a:gd name="connsiteX10" fmla="*/ 363238 w 679869"/>
                <a:gd name="connsiteY10" fmla="*/ 605524 h 607220"/>
                <a:gd name="connsiteX11" fmla="*/ 362716 w 679869"/>
                <a:gd name="connsiteY11" fmla="*/ 605700 h 607220"/>
                <a:gd name="connsiteX12" fmla="*/ 361721 w 679869"/>
                <a:gd name="connsiteY12" fmla="*/ 605630 h 607220"/>
                <a:gd name="connsiteX13" fmla="*/ 338923 w 679869"/>
                <a:gd name="connsiteY13" fmla="*/ 607220 h 607220"/>
                <a:gd name="connsiteX14" fmla="*/ 326995 w 679869"/>
                <a:gd name="connsiteY14" fmla="*/ 603209 h 607220"/>
                <a:gd name="connsiteX15" fmla="*/ 323797 w 679869"/>
                <a:gd name="connsiteY15" fmla="*/ 602986 h 607220"/>
                <a:gd name="connsiteX16" fmla="*/ 318177 w 679869"/>
                <a:gd name="connsiteY16" fmla="*/ 600244 h 607220"/>
                <a:gd name="connsiteX17" fmla="*/ 301895 w 679869"/>
                <a:gd name="connsiteY17" fmla="*/ 594768 h 607220"/>
                <a:gd name="connsiteX18" fmla="*/ 295626 w 679869"/>
                <a:gd name="connsiteY18" fmla="*/ 589239 h 607220"/>
                <a:gd name="connsiteX19" fmla="*/ 288735 w 679869"/>
                <a:gd name="connsiteY19" fmla="*/ 585876 h 607220"/>
                <a:gd name="connsiteX20" fmla="*/ 277943 w 679869"/>
                <a:gd name="connsiteY20" fmla="*/ 573642 h 607220"/>
                <a:gd name="connsiteX21" fmla="*/ 272597 w 679869"/>
                <a:gd name="connsiteY21" fmla="*/ 568927 h 607220"/>
                <a:gd name="connsiteX22" fmla="*/ 271128 w 679869"/>
                <a:gd name="connsiteY22" fmla="*/ 565915 h 607220"/>
                <a:gd name="connsiteX23" fmla="*/ 262002 w 679869"/>
                <a:gd name="connsiteY23" fmla="*/ 555569 h 607220"/>
                <a:gd name="connsiteX24" fmla="*/ 0 w 679869"/>
                <a:gd name="connsiteY24" fmla="*/ 101769 h 607220"/>
                <a:gd name="connsiteX25" fmla="*/ 176269 w 679869"/>
                <a:gd name="connsiteY25" fmla="*/ 0 h 607220"/>
                <a:gd name="connsiteX26" fmla="*/ 353978 w 679869"/>
                <a:gd name="connsiteY26" fmla="*/ 307801 h 607220"/>
                <a:gd name="connsiteX27" fmla="*/ 509474 w 679869"/>
                <a:gd name="connsiteY27" fmla="*/ 38475 h 607220"/>
                <a:gd name="connsiteX0" fmla="*/ 525088 w 525088"/>
                <a:gd name="connsiteY0" fmla="*/ 403553 h 607220"/>
                <a:gd name="connsiteX1" fmla="*/ 436281 w 525088"/>
                <a:gd name="connsiteY1" fmla="*/ 558760 h 607220"/>
                <a:gd name="connsiteX2" fmla="*/ 433197 w 525088"/>
                <a:gd name="connsiteY2" fmla="*/ 562256 h 607220"/>
                <a:gd name="connsiteX3" fmla="*/ 431328 w 525088"/>
                <a:gd name="connsiteY3" fmla="*/ 566087 h 607220"/>
                <a:gd name="connsiteX4" fmla="*/ 424527 w 525088"/>
                <a:gd name="connsiteY4" fmla="*/ 572085 h 607220"/>
                <a:gd name="connsiteX5" fmla="*/ 410440 w 525088"/>
                <a:gd name="connsiteY5" fmla="*/ 588057 h 607220"/>
                <a:gd name="connsiteX6" fmla="*/ 401443 w 525088"/>
                <a:gd name="connsiteY6" fmla="*/ 592447 h 607220"/>
                <a:gd name="connsiteX7" fmla="*/ 401021 w 525088"/>
                <a:gd name="connsiteY7" fmla="*/ 592819 h 607220"/>
                <a:gd name="connsiteX8" fmla="*/ 399925 w 525088"/>
                <a:gd name="connsiteY8" fmla="*/ 593188 h 607220"/>
                <a:gd name="connsiteX9" fmla="*/ 376546 w 525088"/>
                <a:gd name="connsiteY9" fmla="*/ 604597 h 607220"/>
                <a:gd name="connsiteX10" fmla="*/ 363238 w 525088"/>
                <a:gd name="connsiteY10" fmla="*/ 605524 h 607220"/>
                <a:gd name="connsiteX11" fmla="*/ 362716 w 525088"/>
                <a:gd name="connsiteY11" fmla="*/ 605700 h 607220"/>
                <a:gd name="connsiteX12" fmla="*/ 361721 w 525088"/>
                <a:gd name="connsiteY12" fmla="*/ 605630 h 607220"/>
                <a:gd name="connsiteX13" fmla="*/ 338923 w 525088"/>
                <a:gd name="connsiteY13" fmla="*/ 607220 h 607220"/>
                <a:gd name="connsiteX14" fmla="*/ 326995 w 525088"/>
                <a:gd name="connsiteY14" fmla="*/ 603209 h 607220"/>
                <a:gd name="connsiteX15" fmla="*/ 323797 w 525088"/>
                <a:gd name="connsiteY15" fmla="*/ 602986 h 607220"/>
                <a:gd name="connsiteX16" fmla="*/ 318177 w 525088"/>
                <a:gd name="connsiteY16" fmla="*/ 600244 h 607220"/>
                <a:gd name="connsiteX17" fmla="*/ 301895 w 525088"/>
                <a:gd name="connsiteY17" fmla="*/ 594768 h 607220"/>
                <a:gd name="connsiteX18" fmla="*/ 295626 w 525088"/>
                <a:gd name="connsiteY18" fmla="*/ 589239 h 607220"/>
                <a:gd name="connsiteX19" fmla="*/ 288735 w 525088"/>
                <a:gd name="connsiteY19" fmla="*/ 585876 h 607220"/>
                <a:gd name="connsiteX20" fmla="*/ 277943 w 525088"/>
                <a:gd name="connsiteY20" fmla="*/ 573642 h 607220"/>
                <a:gd name="connsiteX21" fmla="*/ 272597 w 525088"/>
                <a:gd name="connsiteY21" fmla="*/ 568927 h 607220"/>
                <a:gd name="connsiteX22" fmla="*/ 271128 w 525088"/>
                <a:gd name="connsiteY22" fmla="*/ 565915 h 607220"/>
                <a:gd name="connsiteX23" fmla="*/ 262002 w 525088"/>
                <a:gd name="connsiteY23" fmla="*/ 555569 h 607220"/>
                <a:gd name="connsiteX24" fmla="*/ 0 w 525088"/>
                <a:gd name="connsiteY24" fmla="*/ 101769 h 607220"/>
                <a:gd name="connsiteX25" fmla="*/ 176269 w 525088"/>
                <a:gd name="connsiteY25" fmla="*/ 0 h 607220"/>
                <a:gd name="connsiteX26" fmla="*/ 353978 w 525088"/>
                <a:gd name="connsiteY26" fmla="*/ 307801 h 607220"/>
                <a:gd name="connsiteX27" fmla="*/ 509474 w 525088"/>
                <a:gd name="connsiteY27" fmla="*/ 38475 h 607220"/>
                <a:gd name="connsiteX0" fmla="*/ 518738 w 518738"/>
                <a:gd name="connsiteY0" fmla="*/ 403553 h 607220"/>
                <a:gd name="connsiteX1" fmla="*/ 429931 w 518738"/>
                <a:gd name="connsiteY1" fmla="*/ 558760 h 607220"/>
                <a:gd name="connsiteX2" fmla="*/ 426847 w 518738"/>
                <a:gd name="connsiteY2" fmla="*/ 562256 h 607220"/>
                <a:gd name="connsiteX3" fmla="*/ 424978 w 518738"/>
                <a:gd name="connsiteY3" fmla="*/ 566087 h 607220"/>
                <a:gd name="connsiteX4" fmla="*/ 418177 w 518738"/>
                <a:gd name="connsiteY4" fmla="*/ 572085 h 607220"/>
                <a:gd name="connsiteX5" fmla="*/ 404090 w 518738"/>
                <a:gd name="connsiteY5" fmla="*/ 588057 h 607220"/>
                <a:gd name="connsiteX6" fmla="*/ 395093 w 518738"/>
                <a:gd name="connsiteY6" fmla="*/ 592447 h 607220"/>
                <a:gd name="connsiteX7" fmla="*/ 394671 w 518738"/>
                <a:gd name="connsiteY7" fmla="*/ 592819 h 607220"/>
                <a:gd name="connsiteX8" fmla="*/ 393575 w 518738"/>
                <a:gd name="connsiteY8" fmla="*/ 593188 h 607220"/>
                <a:gd name="connsiteX9" fmla="*/ 370196 w 518738"/>
                <a:gd name="connsiteY9" fmla="*/ 604597 h 607220"/>
                <a:gd name="connsiteX10" fmla="*/ 356888 w 518738"/>
                <a:gd name="connsiteY10" fmla="*/ 605524 h 607220"/>
                <a:gd name="connsiteX11" fmla="*/ 356366 w 518738"/>
                <a:gd name="connsiteY11" fmla="*/ 605700 h 607220"/>
                <a:gd name="connsiteX12" fmla="*/ 355371 w 518738"/>
                <a:gd name="connsiteY12" fmla="*/ 605630 h 607220"/>
                <a:gd name="connsiteX13" fmla="*/ 332573 w 518738"/>
                <a:gd name="connsiteY13" fmla="*/ 607220 h 607220"/>
                <a:gd name="connsiteX14" fmla="*/ 320645 w 518738"/>
                <a:gd name="connsiteY14" fmla="*/ 603209 h 607220"/>
                <a:gd name="connsiteX15" fmla="*/ 317447 w 518738"/>
                <a:gd name="connsiteY15" fmla="*/ 602986 h 607220"/>
                <a:gd name="connsiteX16" fmla="*/ 311827 w 518738"/>
                <a:gd name="connsiteY16" fmla="*/ 600244 h 607220"/>
                <a:gd name="connsiteX17" fmla="*/ 295545 w 518738"/>
                <a:gd name="connsiteY17" fmla="*/ 594768 h 607220"/>
                <a:gd name="connsiteX18" fmla="*/ 289276 w 518738"/>
                <a:gd name="connsiteY18" fmla="*/ 589239 h 607220"/>
                <a:gd name="connsiteX19" fmla="*/ 282385 w 518738"/>
                <a:gd name="connsiteY19" fmla="*/ 585876 h 607220"/>
                <a:gd name="connsiteX20" fmla="*/ 271593 w 518738"/>
                <a:gd name="connsiteY20" fmla="*/ 573642 h 607220"/>
                <a:gd name="connsiteX21" fmla="*/ 266247 w 518738"/>
                <a:gd name="connsiteY21" fmla="*/ 568927 h 607220"/>
                <a:gd name="connsiteX22" fmla="*/ 264778 w 518738"/>
                <a:gd name="connsiteY22" fmla="*/ 565915 h 607220"/>
                <a:gd name="connsiteX23" fmla="*/ 255652 w 518738"/>
                <a:gd name="connsiteY23" fmla="*/ 555569 h 607220"/>
                <a:gd name="connsiteX24" fmla="*/ 0 w 518738"/>
                <a:gd name="connsiteY24" fmla="*/ 66844 h 607220"/>
                <a:gd name="connsiteX25" fmla="*/ 169919 w 518738"/>
                <a:gd name="connsiteY25" fmla="*/ 0 h 607220"/>
                <a:gd name="connsiteX26" fmla="*/ 347628 w 518738"/>
                <a:gd name="connsiteY26" fmla="*/ 307801 h 607220"/>
                <a:gd name="connsiteX27" fmla="*/ 503124 w 518738"/>
                <a:gd name="connsiteY27" fmla="*/ 38475 h 607220"/>
                <a:gd name="connsiteX0" fmla="*/ 518738 w 518738"/>
                <a:gd name="connsiteY0" fmla="*/ 425778 h 629445"/>
                <a:gd name="connsiteX1" fmla="*/ 429931 w 518738"/>
                <a:gd name="connsiteY1" fmla="*/ 580985 h 629445"/>
                <a:gd name="connsiteX2" fmla="*/ 426847 w 518738"/>
                <a:gd name="connsiteY2" fmla="*/ 584481 h 629445"/>
                <a:gd name="connsiteX3" fmla="*/ 424978 w 518738"/>
                <a:gd name="connsiteY3" fmla="*/ 588312 h 629445"/>
                <a:gd name="connsiteX4" fmla="*/ 418177 w 518738"/>
                <a:gd name="connsiteY4" fmla="*/ 594310 h 629445"/>
                <a:gd name="connsiteX5" fmla="*/ 404090 w 518738"/>
                <a:gd name="connsiteY5" fmla="*/ 610282 h 629445"/>
                <a:gd name="connsiteX6" fmla="*/ 395093 w 518738"/>
                <a:gd name="connsiteY6" fmla="*/ 614672 h 629445"/>
                <a:gd name="connsiteX7" fmla="*/ 394671 w 518738"/>
                <a:gd name="connsiteY7" fmla="*/ 615044 h 629445"/>
                <a:gd name="connsiteX8" fmla="*/ 393575 w 518738"/>
                <a:gd name="connsiteY8" fmla="*/ 615413 h 629445"/>
                <a:gd name="connsiteX9" fmla="*/ 370196 w 518738"/>
                <a:gd name="connsiteY9" fmla="*/ 626822 h 629445"/>
                <a:gd name="connsiteX10" fmla="*/ 356888 w 518738"/>
                <a:gd name="connsiteY10" fmla="*/ 627749 h 629445"/>
                <a:gd name="connsiteX11" fmla="*/ 356366 w 518738"/>
                <a:gd name="connsiteY11" fmla="*/ 627925 h 629445"/>
                <a:gd name="connsiteX12" fmla="*/ 355371 w 518738"/>
                <a:gd name="connsiteY12" fmla="*/ 627855 h 629445"/>
                <a:gd name="connsiteX13" fmla="*/ 332573 w 518738"/>
                <a:gd name="connsiteY13" fmla="*/ 629445 h 629445"/>
                <a:gd name="connsiteX14" fmla="*/ 320645 w 518738"/>
                <a:gd name="connsiteY14" fmla="*/ 625434 h 629445"/>
                <a:gd name="connsiteX15" fmla="*/ 317447 w 518738"/>
                <a:gd name="connsiteY15" fmla="*/ 625211 h 629445"/>
                <a:gd name="connsiteX16" fmla="*/ 311827 w 518738"/>
                <a:gd name="connsiteY16" fmla="*/ 622469 h 629445"/>
                <a:gd name="connsiteX17" fmla="*/ 295545 w 518738"/>
                <a:gd name="connsiteY17" fmla="*/ 616993 h 629445"/>
                <a:gd name="connsiteX18" fmla="*/ 289276 w 518738"/>
                <a:gd name="connsiteY18" fmla="*/ 611464 h 629445"/>
                <a:gd name="connsiteX19" fmla="*/ 282385 w 518738"/>
                <a:gd name="connsiteY19" fmla="*/ 608101 h 629445"/>
                <a:gd name="connsiteX20" fmla="*/ 271593 w 518738"/>
                <a:gd name="connsiteY20" fmla="*/ 595867 h 629445"/>
                <a:gd name="connsiteX21" fmla="*/ 266247 w 518738"/>
                <a:gd name="connsiteY21" fmla="*/ 591152 h 629445"/>
                <a:gd name="connsiteX22" fmla="*/ 264778 w 518738"/>
                <a:gd name="connsiteY22" fmla="*/ 588140 h 629445"/>
                <a:gd name="connsiteX23" fmla="*/ 255652 w 518738"/>
                <a:gd name="connsiteY23" fmla="*/ 577794 h 629445"/>
                <a:gd name="connsiteX24" fmla="*/ 0 w 518738"/>
                <a:gd name="connsiteY24" fmla="*/ 89069 h 629445"/>
                <a:gd name="connsiteX25" fmla="*/ 154044 w 518738"/>
                <a:gd name="connsiteY25" fmla="*/ 0 h 629445"/>
                <a:gd name="connsiteX26" fmla="*/ 347628 w 518738"/>
                <a:gd name="connsiteY26" fmla="*/ 330026 h 629445"/>
                <a:gd name="connsiteX27" fmla="*/ 503124 w 518738"/>
                <a:gd name="connsiteY27" fmla="*/ 60700 h 629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18738" h="629445">
                  <a:moveTo>
                    <a:pt x="518738" y="425778"/>
                  </a:moveTo>
                  <a:lnTo>
                    <a:pt x="429931" y="580985"/>
                  </a:lnTo>
                  <a:lnTo>
                    <a:pt x="426847" y="584481"/>
                  </a:lnTo>
                  <a:lnTo>
                    <a:pt x="424978" y="588312"/>
                  </a:lnTo>
                  <a:lnTo>
                    <a:pt x="418177" y="594310"/>
                  </a:lnTo>
                  <a:lnTo>
                    <a:pt x="404090" y="610282"/>
                  </a:lnTo>
                  <a:lnTo>
                    <a:pt x="395093" y="614672"/>
                  </a:lnTo>
                  <a:lnTo>
                    <a:pt x="394671" y="615044"/>
                  </a:lnTo>
                  <a:lnTo>
                    <a:pt x="393575" y="615413"/>
                  </a:lnTo>
                  <a:lnTo>
                    <a:pt x="370196" y="626822"/>
                  </a:lnTo>
                  <a:lnTo>
                    <a:pt x="356888" y="627749"/>
                  </a:lnTo>
                  <a:lnTo>
                    <a:pt x="356366" y="627925"/>
                  </a:lnTo>
                  <a:lnTo>
                    <a:pt x="355371" y="627855"/>
                  </a:lnTo>
                  <a:lnTo>
                    <a:pt x="332573" y="629445"/>
                  </a:lnTo>
                  <a:lnTo>
                    <a:pt x="320645" y="625434"/>
                  </a:lnTo>
                  <a:lnTo>
                    <a:pt x="317447" y="625211"/>
                  </a:lnTo>
                  <a:lnTo>
                    <a:pt x="311827" y="622469"/>
                  </a:lnTo>
                  <a:lnTo>
                    <a:pt x="295545" y="616993"/>
                  </a:lnTo>
                  <a:lnTo>
                    <a:pt x="289276" y="611464"/>
                  </a:lnTo>
                  <a:lnTo>
                    <a:pt x="282385" y="608101"/>
                  </a:lnTo>
                  <a:lnTo>
                    <a:pt x="271593" y="595867"/>
                  </a:lnTo>
                  <a:lnTo>
                    <a:pt x="266247" y="591152"/>
                  </a:lnTo>
                  <a:lnTo>
                    <a:pt x="264778" y="588140"/>
                  </a:lnTo>
                  <a:lnTo>
                    <a:pt x="255652" y="577794"/>
                  </a:lnTo>
                  <a:lnTo>
                    <a:pt x="0" y="89069"/>
                  </a:lnTo>
                  <a:lnTo>
                    <a:pt x="154044" y="0"/>
                  </a:lnTo>
                  <a:lnTo>
                    <a:pt x="347628" y="330026"/>
                  </a:lnTo>
                  <a:lnTo>
                    <a:pt x="503124" y="60700"/>
                  </a:lnTo>
                </a:path>
              </a:pathLst>
            </a:custGeom>
            <a:pattFill prst="lgGrid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83" name="円/楕円 27">
              <a:extLst>
                <a:ext uri="{FF2B5EF4-FFF2-40B4-BE49-F238E27FC236}">
                  <a16:creationId xmlns:a16="http://schemas.microsoft.com/office/drawing/2014/main" id="{9DAC8C9B-36DA-432F-9E3D-1418BD8EA8D8}"/>
                </a:ext>
              </a:extLst>
            </p:cNvPr>
            <p:cNvSpPr/>
            <p:nvPr/>
          </p:nvSpPr>
          <p:spPr>
            <a:xfrm>
              <a:off x="7804215" y="5212556"/>
              <a:ext cx="215836" cy="9896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58 w 3255103"/>
                <a:gd name="connsiteY0" fmla="*/ 43286 h 389571"/>
                <a:gd name="connsiteX1" fmla="*/ 3210476 w 3255103"/>
                <a:gd name="connsiteY1" fmla="*/ 43286 h 389571"/>
                <a:gd name="connsiteX2" fmla="*/ 1605267 w 3255103"/>
                <a:gd name="connsiteY2" fmla="*/ 389571 h 389571"/>
                <a:gd name="connsiteX3" fmla="*/ 58 w 3255103"/>
                <a:gd name="connsiteY3" fmla="*/ 43286 h 389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55103" h="389571">
                  <a:moveTo>
                    <a:pt x="58" y="43286"/>
                  </a:moveTo>
                  <a:cubicBezTo>
                    <a:pt x="267593" y="-14428"/>
                    <a:pt x="2942941" y="-14428"/>
                    <a:pt x="3210476" y="43286"/>
                  </a:cubicBezTo>
                  <a:cubicBezTo>
                    <a:pt x="3478011" y="101000"/>
                    <a:pt x="2491799" y="389571"/>
                    <a:pt x="1605267" y="389571"/>
                  </a:cubicBezTo>
                  <a:cubicBezTo>
                    <a:pt x="718735" y="389571"/>
                    <a:pt x="-7588" y="119524"/>
                    <a:pt x="58" y="43286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2" name="フリーフォーム: 図形 1141">
              <a:extLst>
                <a:ext uri="{FF2B5EF4-FFF2-40B4-BE49-F238E27FC236}">
                  <a16:creationId xmlns:a16="http://schemas.microsoft.com/office/drawing/2014/main" id="{0C649A6A-54BE-4504-AE42-DDD5207D0267}"/>
                </a:ext>
              </a:extLst>
            </p:cNvPr>
            <p:cNvSpPr/>
            <p:nvPr/>
          </p:nvSpPr>
          <p:spPr>
            <a:xfrm>
              <a:off x="7535205" y="4794724"/>
              <a:ext cx="256508" cy="98976"/>
            </a:xfrm>
            <a:custGeom>
              <a:avLst/>
              <a:gdLst>
                <a:gd name="connsiteX0" fmla="*/ 0 w 256508"/>
                <a:gd name="connsiteY0" fmla="*/ 0 h 98976"/>
                <a:gd name="connsiteX1" fmla="*/ 59585 w 256508"/>
                <a:gd name="connsiteY1" fmla="*/ 36162 h 98976"/>
                <a:gd name="connsiteX2" fmla="*/ 66619 w 256508"/>
                <a:gd name="connsiteY2" fmla="*/ 30194 h 98976"/>
                <a:gd name="connsiteX3" fmla="*/ 135991 w 256508"/>
                <a:gd name="connsiteY3" fmla="*/ 9201 h 98976"/>
                <a:gd name="connsiteX4" fmla="*/ 256508 w 256508"/>
                <a:gd name="connsiteY4" fmla="*/ 79552 h 98976"/>
                <a:gd name="connsiteX5" fmla="*/ 227017 w 256508"/>
                <a:gd name="connsiteY5" fmla="*/ 95444 h 98976"/>
                <a:gd name="connsiteX6" fmla="*/ 136654 w 256508"/>
                <a:gd name="connsiteY6" fmla="*/ 42695 h 98976"/>
                <a:gd name="connsiteX7" fmla="*/ 48447 w 256508"/>
                <a:gd name="connsiteY7" fmla="*/ 98976 h 98976"/>
                <a:gd name="connsiteX8" fmla="*/ 18350 w 256508"/>
                <a:gd name="connsiteY8" fmla="*/ 84262 h 98976"/>
                <a:gd name="connsiteX9" fmla="*/ 35599 w 256508"/>
                <a:gd name="connsiteY9" fmla="*/ 58660 h 98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6508" h="98976">
                  <a:moveTo>
                    <a:pt x="0" y="0"/>
                  </a:moveTo>
                  <a:lnTo>
                    <a:pt x="59585" y="36162"/>
                  </a:lnTo>
                  <a:lnTo>
                    <a:pt x="66619" y="30194"/>
                  </a:lnTo>
                  <a:cubicBezTo>
                    <a:pt x="87001" y="17189"/>
                    <a:pt x="110900" y="9697"/>
                    <a:pt x="135991" y="9201"/>
                  </a:cubicBezTo>
                  <a:cubicBezTo>
                    <a:pt x="186174" y="8208"/>
                    <a:pt x="232698" y="35366"/>
                    <a:pt x="256508" y="79552"/>
                  </a:cubicBezTo>
                  <a:lnTo>
                    <a:pt x="227017" y="95444"/>
                  </a:lnTo>
                  <a:cubicBezTo>
                    <a:pt x="209164" y="62314"/>
                    <a:pt x="174281" y="41951"/>
                    <a:pt x="136654" y="42695"/>
                  </a:cubicBezTo>
                  <a:cubicBezTo>
                    <a:pt x="99027" y="43439"/>
                    <a:pt x="64976" y="65165"/>
                    <a:pt x="48447" y="98976"/>
                  </a:cubicBezTo>
                  <a:lnTo>
                    <a:pt x="18350" y="84262"/>
                  </a:lnTo>
                  <a:lnTo>
                    <a:pt x="35599" y="5866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43" name="フリーフォーム: 図形 1142">
              <a:extLst>
                <a:ext uri="{FF2B5EF4-FFF2-40B4-BE49-F238E27FC236}">
                  <a16:creationId xmlns:a16="http://schemas.microsoft.com/office/drawing/2014/main" id="{CC57AECC-8A26-4BDE-B5C0-90D974945A8E}"/>
                </a:ext>
              </a:extLst>
            </p:cNvPr>
            <p:cNvSpPr/>
            <p:nvPr/>
          </p:nvSpPr>
          <p:spPr>
            <a:xfrm>
              <a:off x="8041148" y="4794724"/>
              <a:ext cx="256508" cy="98976"/>
            </a:xfrm>
            <a:custGeom>
              <a:avLst/>
              <a:gdLst>
                <a:gd name="connsiteX0" fmla="*/ 0 w 256508"/>
                <a:gd name="connsiteY0" fmla="*/ 0 h 98976"/>
                <a:gd name="connsiteX1" fmla="*/ 59585 w 256508"/>
                <a:gd name="connsiteY1" fmla="*/ 36162 h 98976"/>
                <a:gd name="connsiteX2" fmla="*/ 66619 w 256508"/>
                <a:gd name="connsiteY2" fmla="*/ 30194 h 98976"/>
                <a:gd name="connsiteX3" fmla="*/ 135991 w 256508"/>
                <a:gd name="connsiteY3" fmla="*/ 9201 h 98976"/>
                <a:gd name="connsiteX4" fmla="*/ 256508 w 256508"/>
                <a:gd name="connsiteY4" fmla="*/ 79552 h 98976"/>
                <a:gd name="connsiteX5" fmla="*/ 227017 w 256508"/>
                <a:gd name="connsiteY5" fmla="*/ 95444 h 98976"/>
                <a:gd name="connsiteX6" fmla="*/ 136654 w 256508"/>
                <a:gd name="connsiteY6" fmla="*/ 42695 h 98976"/>
                <a:gd name="connsiteX7" fmla="*/ 48447 w 256508"/>
                <a:gd name="connsiteY7" fmla="*/ 98976 h 98976"/>
                <a:gd name="connsiteX8" fmla="*/ 18350 w 256508"/>
                <a:gd name="connsiteY8" fmla="*/ 84262 h 98976"/>
                <a:gd name="connsiteX9" fmla="*/ 35599 w 256508"/>
                <a:gd name="connsiteY9" fmla="*/ 58660 h 98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6508" h="98976">
                  <a:moveTo>
                    <a:pt x="0" y="0"/>
                  </a:moveTo>
                  <a:lnTo>
                    <a:pt x="59585" y="36162"/>
                  </a:lnTo>
                  <a:lnTo>
                    <a:pt x="66619" y="30194"/>
                  </a:lnTo>
                  <a:cubicBezTo>
                    <a:pt x="87001" y="17189"/>
                    <a:pt x="110900" y="9697"/>
                    <a:pt x="135991" y="9201"/>
                  </a:cubicBezTo>
                  <a:cubicBezTo>
                    <a:pt x="186174" y="8208"/>
                    <a:pt x="232698" y="35366"/>
                    <a:pt x="256508" y="79552"/>
                  </a:cubicBezTo>
                  <a:lnTo>
                    <a:pt x="227017" y="95444"/>
                  </a:lnTo>
                  <a:cubicBezTo>
                    <a:pt x="209164" y="62314"/>
                    <a:pt x="174281" y="41951"/>
                    <a:pt x="136654" y="42695"/>
                  </a:cubicBezTo>
                  <a:cubicBezTo>
                    <a:pt x="99027" y="43439"/>
                    <a:pt x="64976" y="65165"/>
                    <a:pt x="48447" y="98976"/>
                  </a:cubicBezTo>
                  <a:lnTo>
                    <a:pt x="18350" y="84262"/>
                  </a:lnTo>
                  <a:lnTo>
                    <a:pt x="35599" y="5866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4259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pptxd94_スーパーの女性店員さんのイラスト</dc:title>
  <dc:subject>pptxd94_スーパーの女性店員さんのイラスト</dc:subject>
  <dc:creator>でじけろお</dc:creator>
  <cp:revision>1</cp:revision>
  <dcterms:created xsi:type="dcterms:W3CDTF">2018-05-20T00:31:01Z</dcterms:created>
  <dcterms:modified xsi:type="dcterms:W3CDTF">2020-05-31T16:42:55Z</dcterms:modified>
  <cp:version>1</cp:version>
</cp:coreProperties>
</file>